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314" r:id="rId4"/>
    <p:sldId id="259" r:id="rId5"/>
    <p:sldId id="315" r:id="rId6"/>
    <p:sldId id="297" r:id="rId7"/>
    <p:sldId id="262" r:id="rId8"/>
    <p:sldId id="277" r:id="rId9"/>
    <p:sldId id="278" r:id="rId10"/>
    <p:sldId id="264" r:id="rId11"/>
    <p:sldId id="305" r:id="rId12"/>
    <p:sldId id="303" r:id="rId13"/>
    <p:sldId id="306" r:id="rId14"/>
    <p:sldId id="301" r:id="rId15"/>
    <p:sldId id="296" r:id="rId16"/>
    <p:sldId id="307" r:id="rId17"/>
    <p:sldId id="308" r:id="rId18"/>
    <p:sldId id="309" r:id="rId19"/>
    <p:sldId id="310" r:id="rId20"/>
    <p:sldId id="295" r:id="rId21"/>
    <p:sldId id="286" r:id="rId22"/>
    <p:sldId id="318" r:id="rId23"/>
    <p:sldId id="317" r:id="rId24"/>
    <p:sldId id="289" r:id="rId25"/>
    <p:sldId id="319" r:id="rId26"/>
    <p:sldId id="280" r:id="rId27"/>
    <p:sldId id="290" r:id="rId28"/>
    <p:sldId id="291" r:id="rId29"/>
    <p:sldId id="312" r:id="rId30"/>
    <p:sldId id="313" r:id="rId31"/>
    <p:sldId id="284" r:id="rId32"/>
    <p:sldId id="298" r:id="rId33"/>
    <p:sldId id="299" r:id="rId34"/>
    <p:sldId id="316" r:id="rId35"/>
    <p:sldId id="272" r:id="rId36"/>
    <p:sldId id="292" r:id="rId37"/>
    <p:sldId id="275" r:id="rId38"/>
    <p:sldId id="294" r:id="rId39"/>
    <p:sldId id="25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itte, Laura Catherine" initials="PLC" lastIdx="2" clrIdx="0">
    <p:extLst>
      <p:ext uri="{19B8F6BF-5375-455C-9EA6-DF929625EA0E}">
        <p15:presenceInfo xmlns:p15="http://schemas.microsoft.com/office/powerpoint/2012/main" userId="S-1-5-21-344340502-4252695000-2390403120-1522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AC9E4-CF63-47C6-9061-D852D368E528}" v="373" dt="2018-10-02T17:37:42.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uma, Laura Sachi" userId="S::lhiruma@ad.unc.edu::c5c4abb4-f3ed-4696-a3a1-5f0734e31e97" providerId="AD" clId="Web-{D9B58EF5-057E-4516-9B49-9C9747ED5CC3}"/>
    <pc:docChg chg="addSld delSld modSld sldOrd">
      <pc:chgData name="Hiruma, Laura Sachi" userId="S::lhiruma@ad.unc.edu::c5c4abb4-f3ed-4696-a3a1-5f0734e31e97" providerId="AD" clId="Web-{D9B58EF5-057E-4516-9B49-9C9747ED5CC3}" dt="2018-10-04T04:37:51.382" v="1065" actId="14100"/>
      <pc:docMkLst>
        <pc:docMk/>
      </pc:docMkLst>
      <pc:sldChg chg="modSp">
        <pc:chgData name="Hiruma, Laura Sachi" userId="S::lhiruma@ad.unc.edu::c5c4abb4-f3ed-4696-a3a1-5f0734e31e97" providerId="AD" clId="Web-{D9B58EF5-057E-4516-9B49-9C9747ED5CC3}" dt="2018-10-04T03:49:49.530" v="2" actId="20577"/>
        <pc:sldMkLst>
          <pc:docMk/>
          <pc:sldMk cId="3726602927" sldId="258"/>
        </pc:sldMkLst>
        <pc:spChg chg="mod">
          <ac:chgData name="Hiruma, Laura Sachi" userId="S::lhiruma@ad.unc.edu::c5c4abb4-f3ed-4696-a3a1-5f0734e31e97" providerId="AD" clId="Web-{D9B58EF5-057E-4516-9B49-9C9747ED5CC3}" dt="2018-10-04T03:49:49.530" v="2" actId="20577"/>
          <ac:spMkLst>
            <pc:docMk/>
            <pc:sldMk cId="3726602927" sldId="258"/>
            <ac:spMk id="3" creationId="{9AF103E7-A16C-4537-B61F-5C47170E52F1}"/>
          </ac:spMkLst>
        </pc:spChg>
      </pc:sldChg>
      <pc:sldChg chg="modSp">
        <pc:chgData name="Hiruma, Laura Sachi" userId="S::lhiruma@ad.unc.edu::c5c4abb4-f3ed-4696-a3a1-5f0734e31e97" providerId="AD" clId="Web-{D9B58EF5-057E-4516-9B49-9C9747ED5CC3}" dt="2018-10-04T03:52:34.984" v="6" actId="20577"/>
        <pc:sldMkLst>
          <pc:docMk/>
          <pc:sldMk cId="460860985" sldId="266"/>
        </pc:sldMkLst>
        <pc:spChg chg="mod">
          <ac:chgData name="Hiruma, Laura Sachi" userId="S::lhiruma@ad.unc.edu::c5c4abb4-f3ed-4696-a3a1-5f0734e31e97" providerId="AD" clId="Web-{D9B58EF5-057E-4516-9B49-9C9747ED5CC3}" dt="2018-10-04T03:52:34.984" v="6" actId="20577"/>
          <ac:spMkLst>
            <pc:docMk/>
            <pc:sldMk cId="460860985" sldId="266"/>
            <ac:spMk id="3" creationId="{00000000-0000-0000-0000-000000000000}"/>
          </ac:spMkLst>
        </pc:spChg>
      </pc:sldChg>
      <pc:sldChg chg="modSp del">
        <pc:chgData name="Hiruma, Laura Sachi" userId="S::lhiruma@ad.unc.edu::c5c4abb4-f3ed-4696-a3a1-5f0734e31e97" providerId="AD" clId="Web-{D9B58EF5-057E-4516-9B49-9C9747ED5CC3}" dt="2018-10-04T04:28:03.483" v="918"/>
        <pc:sldMkLst>
          <pc:docMk/>
          <pc:sldMk cId="3436508155" sldId="267"/>
        </pc:sldMkLst>
        <pc:spChg chg="mod">
          <ac:chgData name="Hiruma, Laura Sachi" userId="S::lhiruma@ad.unc.edu::c5c4abb4-f3ed-4696-a3a1-5f0734e31e97" providerId="AD" clId="Web-{D9B58EF5-057E-4516-9B49-9C9747ED5CC3}" dt="2018-10-04T03:58:53.330" v="165" actId="1076"/>
          <ac:spMkLst>
            <pc:docMk/>
            <pc:sldMk cId="3436508155" sldId="267"/>
            <ac:spMk id="3" creationId="{00000000-0000-0000-0000-000000000000}"/>
          </ac:spMkLst>
        </pc:spChg>
        <pc:picChg chg="mod">
          <ac:chgData name="Hiruma, Laura Sachi" userId="S::lhiruma@ad.unc.edu::c5c4abb4-f3ed-4696-a3a1-5f0734e31e97" providerId="AD" clId="Web-{D9B58EF5-057E-4516-9B49-9C9747ED5CC3}" dt="2018-10-04T04:27:57.186" v="917" actId="1076"/>
          <ac:picMkLst>
            <pc:docMk/>
            <pc:sldMk cId="3436508155" sldId="267"/>
            <ac:picMk id="5" creationId="{00000000-0000-0000-0000-000000000000}"/>
          </ac:picMkLst>
        </pc:picChg>
      </pc:sldChg>
      <pc:sldChg chg="del">
        <pc:chgData name="Hiruma, Laura Sachi" userId="S::lhiruma@ad.unc.edu::c5c4abb4-f3ed-4696-a3a1-5f0734e31e97" providerId="AD" clId="Web-{D9B58EF5-057E-4516-9B49-9C9747ED5CC3}" dt="2018-10-04T04:13:57.040" v="486"/>
        <pc:sldMkLst>
          <pc:docMk/>
          <pc:sldMk cId="2329153177" sldId="268"/>
        </pc:sldMkLst>
      </pc:sldChg>
      <pc:sldChg chg="del">
        <pc:chgData name="Hiruma, Laura Sachi" userId="S::lhiruma@ad.unc.edu::c5c4abb4-f3ed-4696-a3a1-5f0734e31e97" providerId="AD" clId="Web-{D9B58EF5-057E-4516-9B49-9C9747ED5CC3}" dt="2018-10-04T04:12:00.695" v="407"/>
        <pc:sldMkLst>
          <pc:docMk/>
          <pc:sldMk cId="3587893503" sldId="279"/>
        </pc:sldMkLst>
      </pc:sldChg>
      <pc:sldChg chg="modSp">
        <pc:chgData name="Hiruma, Laura Sachi" userId="S::lhiruma@ad.unc.edu::c5c4abb4-f3ed-4696-a3a1-5f0734e31e97" providerId="AD" clId="Web-{D9B58EF5-057E-4516-9B49-9C9747ED5CC3}" dt="2018-10-04T04:33:30.708" v="998" actId="14100"/>
        <pc:sldMkLst>
          <pc:docMk/>
          <pc:sldMk cId="1980691352" sldId="280"/>
        </pc:sldMkLst>
        <pc:spChg chg="mod">
          <ac:chgData name="Hiruma, Laura Sachi" userId="S::lhiruma@ad.unc.edu::c5c4abb4-f3ed-4696-a3a1-5f0734e31e97" providerId="AD" clId="Web-{D9B58EF5-057E-4516-9B49-9C9747ED5CC3}" dt="2018-10-04T04:33:30.708" v="998" actId="14100"/>
          <ac:spMkLst>
            <pc:docMk/>
            <pc:sldMk cId="1980691352" sldId="280"/>
            <ac:spMk id="3" creationId="{00000000-0000-0000-0000-000000000000}"/>
          </ac:spMkLst>
        </pc:spChg>
      </pc:sldChg>
      <pc:sldChg chg="del">
        <pc:chgData name="Hiruma, Laura Sachi" userId="S::lhiruma@ad.unc.edu::c5c4abb4-f3ed-4696-a3a1-5f0734e31e97" providerId="AD" clId="Web-{D9B58EF5-057E-4516-9B49-9C9747ED5CC3}" dt="2018-10-04T04:33:53.755" v="999"/>
        <pc:sldMkLst>
          <pc:docMk/>
          <pc:sldMk cId="2933719238" sldId="285"/>
        </pc:sldMkLst>
      </pc:sldChg>
      <pc:sldChg chg="addSp modSp ord">
        <pc:chgData name="Hiruma, Laura Sachi" userId="S::lhiruma@ad.unc.edu::c5c4abb4-f3ed-4696-a3a1-5f0734e31e97" providerId="AD" clId="Web-{D9B58EF5-057E-4516-9B49-9C9747ED5CC3}" dt="2018-10-04T04:36:02.740" v="1055" actId="1076"/>
        <pc:sldMkLst>
          <pc:docMk/>
          <pc:sldMk cId="2795489831" sldId="286"/>
        </pc:sldMkLst>
        <pc:spChg chg="mod">
          <ac:chgData name="Hiruma, Laura Sachi" userId="S::lhiruma@ad.unc.edu::c5c4abb4-f3ed-4696-a3a1-5f0734e31e97" providerId="AD" clId="Web-{D9B58EF5-057E-4516-9B49-9C9747ED5CC3}" dt="2018-10-04T04:34:27.474" v="1008" actId="20577"/>
          <ac:spMkLst>
            <pc:docMk/>
            <pc:sldMk cId="2795489831" sldId="286"/>
            <ac:spMk id="2" creationId="{00000000-0000-0000-0000-000000000000}"/>
          </ac:spMkLst>
        </pc:spChg>
        <pc:spChg chg="mod">
          <ac:chgData name="Hiruma, Laura Sachi" userId="S::lhiruma@ad.unc.edu::c5c4abb4-f3ed-4696-a3a1-5f0734e31e97" providerId="AD" clId="Web-{D9B58EF5-057E-4516-9B49-9C9747ED5CC3}" dt="2018-10-04T04:35:18.458" v="1048" actId="20577"/>
          <ac:spMkLst>
            <pc:docMk/>
            <pc:sldMk cId="2795489831" sldId="286"/>
            <ac:spMk id="3" creationId="{00000000-0000-0000-0000-000000000000}"/>
          </ac:spMkLst>
        </pc:spChg>
        <pc:picChg chg="add mod">
          <ac:chgData name="Hiruma, Laura Sachi" userId="S::lhiruma@ad.unc.edu::c5c4abb4-f3ed-4696-a3a1-5f0734e31e97" providerId="AD" clId="Web-{D9B58EF5-057E-4516-9B49-9C9747ED5CC3}" dt="2018-10-04T04:36:02.740" v="1055" actId="1076"/>
          <ac:picMkLst>
            <pc:docMk/>
            <pc:sldMk cId="2795489831" sldId="286"/>
            <ac:picMk id="4" creationId="{BF3EE92F-8C54-48F2-92D0-676C7673C311}"/>
          </ac:picMkLst>
        </pc:picChg>
        <pc:picChg chg="add mod">
          <ac:chgData name="Hiruma, Laura Sachi" userId="S::lhiruma@ad.unc.edu::c5c4abb4-f3ed-4696-a3a1-5f0734e31e97" providerId="AD" clId="Web-{D9B58EF5-057E-4516-9B49-9C9747ED5CC3}" dt="2018-10-04T04:36:00.178" v="1054" actId="1076"/>
          <ac:picMkLst>
            <pc:docMk/>
            <pc:sldMk cId="2795489831" sldId="286"/>
            <ac:picMk id="6" creationId="{266E9A38-27EE-42B0-B072-479D0B1D7EA4}"/>
          </ac:picMkLst>
        </pc:picChg>
      </pc:sldChg>
      <pc:sldChg chg="del">
        <pc:chgData name="Hiruma, Laura Sachi" userId="S::lhiruma@ad.unc.edu::c5c4abb4-f3ed-4696-a3a1-5f0734e31e97" providerId="AD" clId="Web-{D9B58EF5-057E-4516-9B49-9C9747ED5CC3}" dt="2018-10-04T04:28:56.218" v="925"/>
        <pc:sldMkLst>
          <pc:docMk/>
          <pc:sldMk cId="1409430832" sldId="287"/>
        </pc:sldMkLst>
      </pc:sldChg>
      <pc:sldChg chg="del">
        <pc:chgData name="Hiruma, Laura Sachi" userId="S::lhiruma@ad.unc.edu::c5c4abb4-f3ed-4696-a3a1-5f0734e31e97" providerId="AD" clId="Web-{D9B58EF5-057E-4516-9B49-9C9747ED5CC3}" dt="2018-10-04T04:29:15.750" v="926"/>
        <pc:sldMkLst>
          <pc:docMk/>
          <pc:sldMk cId="3495821776" sldId="288"/>
        </pc:sldMkLst>
      </pc:sldChg>
      <pc:sldChg chg="modSp ord">
        <pc:chgData name="Hiruma, Laura Sachi" userId="S::lhiruma@ad.unc.edu::c5c4abb4-f3ed-4696-a3a1-5f0734e31e97" providerId="AD" clId="Web-{D9B58EF5-057E-4516-9B49-9C9747ED5CC3}" dt="2018-10-04T04:36:18.115" v="1056"/>
        <pc:sldMkLst>
          <pc:docMk/>
          <pc:sldMk cId="1830331034" sldId="289"/>
        </pc:sldMkLst>
        <pc:spChg chg="mod">
          <ac:chgData name="Hiruma, Laura Sachi" userId="S::lhiruma@ad.unc.edu::c5c4abb4-f3ed-4696-a3a1-5f0734e31e97" providerId="AD" clId="Web-{D9B58EF5-057E-4516-9B49-9C9747ED5CC3}" dt="2018-10-04T04:29:46.515" v="933" actId="20577"/>
          <ac:spMkLst>
            <pc:docMk/>
            <pc:sldMk cId="1830331034" sldId="289"/>
            <ac:spMk id="2" creationId="{00000000-0000-0000-0000-000000000000}"/>
          </ac:spMkLst>
        </pc:spChg>
        <pc:picChg chg="mod">
          <ac:chgData name="Hiruma, Laura Sachi" userId="S::lhiruma@ad.unc.edu::c5c4abb4-f3ed-4696-a3a1-5f0734e31e97" providerId="AD" clId="Web-{D9B58EF5-057E-4516-9B49-9C9747ED5CC3}" dt="2018-10-04T04:29:26.468" v="927" actId="14100"/>
          <ac:picMkLst>
            <pc:docMk/>
            <pc:sldMk cId="1830331034" sldId="289"/>
            <ac:picMk id="7" creationId="{00000000-0000-0000-0000-000000000000}"/>
          </ac:picMkLst>
        </pc:picChg>
        <pc:picChg chg="mod">
          <ac:chgData name="Hiruma, Laura Sachi" userId="S::lhiruma@ad.unc.edu::c5c4abb4-f3ed-4696-a3a1-5f0734e31e97" providerId="AD" clId="Web-{D9B58EF5-057E-4516-9B49-9C9747ED5CC3}" dt="2018-10-04T04:29:34.937" v="930" actId="1076"/>
          <ac:picMkLst>
            <pc:docMk/>
            <pc:sldMk cId="1830331034" sldId="289"/>
            <ac:picMk id="9" creationId="{00000000-0000-0000-0000-000000000000}"/>
          </ac:picMkLst>
        </pc:picChg>
      </pc:sldChg>
      <pc:sldChg chg="modSp">
        <pc:chgData name="Hiruma, Laura Sachi" userId="S::lhiruma@ad.unc.edu::c5c4abb4-f3ed-4696-a3a1-5f0734e31e97" providerId="AD" clId="Web-{D9B58EF5-057E-4516-9B49-9C9747ED5CC3}" dt="2018-10-04T04:23:42.638" v="777" actId="14100"/>
        <pc:sldMkLst>
          <pc:docMk/>
          <pc:sldMk cId="468603736" sldId="290"/>
        </pc:sldMkLst>
        <pc:spChg chg="mod">
          <ac:chgData name="Hiruma, Laura Sachi" userId="S::lhiruma@ad.unc.edu::c5c4abb4-f3ed-4696-a3a1-5f0734e31e97" providerId="AD" clId="Web-{D9B58EF5-057E-4516-9B49-9C9747ED5CC3}" dt="2018-10-04T04:23:42.638" v="777" actId="14100"/>
          <ac:spMkLst>
            <pc:docMk/>
            <pc:sldMk cId="468603736" sldId="290"/>
            <ac:spMk id="3" creationId="{00000000-0000-0000-0000-000000000000}"/>
          </ac:spMkLst>
        </pc:spChg>
      </pc:sldChg>
      <pc:sldChg chg="add del">
        <pc:chgData name="Hiruma, Laura Sachi" userId="S::lhiruma@ad.unc.edu::c5c4abb4-f3ed-4696-a3a1-5f0734e31e97" providerId="AD" clId="Web-{D9B58EF5-057E-4516-9B49-9C9747ED5CC3}" dt="2018-10-04T04:30:31.891" v="936"/>
        <pc:sldMkLst>
          <pc:docMk/>
          <pc:sldMk cId="2757707015" sldId="292"/>
        </pc:sldMkLst>
      </pc:sldChg>
      <pc:sldChg chg="del">
        <pc:chgData name="Hiruma, Laura Sachi" userId="S::lhiruma@ad.unc.edu::c5c4abb4-f3ed-4696-a3a1-5f0734e31e97" providerId="AD" clId="Web-{D9B58EF5-057E-4516-9B49-9C9747ED5CC3}" dt="2018-10-04T04:16:37.869" v="512"/>
        <pc:sldMkLst>
          <pc:docMk/>
          <pc:sldMk cId="4100200074" sldId="293"/>
        </pc:sldMkLst>
      </pc:sldChg>
      <pc:sldChg chg="modSp ord">
        <pc:chgData name="Hiruma, Laura Sachi" userId="S::lhiruma@ad.unc.edu::c5c4abb4-f3ed-4696-a3a1-5f0734e31e97" providerId="AD" clId="Web-{D9B58EF5-057E-4516-9B49-9C9747ED5CC3}" dt="2018-10-04T04:37:51.382" v="1065" actId="14100"/>
        <pc:sldMkLst>
          <pc:docMk/>
          <pc:sldMk cId="1731497294" sldId="295"/>
        </pc:sldMkLst>
        <pc:spChg chg="mod">
          <ac:chgData name="Hiruma, Laura Sachi" userId="S::lhiruma@ad.unc.edu::c5c4abb4-f3ed-4696-a3a1-5f0734e31e97" providerId="AD" clId="Web-{D9B58EF5-057E-4516-9B49-9C9747ED5CC3}" dt="2018-10-04T04:37:51.382" v="1065" actId="14100"/>
          <ac:spMkLst>
            <pc:docMk/>
            <pc:sldMk cId="1731497294" sldId="295"/>
            <ac:spMk id="5" creationId="{00000000-0000-0000-0000-000000000000}"/>
          </ac:spMkLst>
        </pc:spChg>
        <pc:spChg chg="mod">
          <ac:chgData name="Hiruma, Laura Sachi" userId="S::lhiruma@ad.unc.edu::c5c4abb4-f3ed-4696-a3a1-5f0734e31e97" providerId="AD" clId="Web-{D9B58EF5-057E-4516-9B49-9C9747ED5CC3}" dt="2018-10-04T04:33:02.942" v="995" actId="20577"/>
          <ac:spMkLst>
            <pc:docMk/>
            <pc:sldMk cId="1731497294" sldId="295"/>
            <ac:spMk id="8" creationId="{00000000-0000-0000-0000-000000000000}"/>
          </ac:spMkLst>
        </pc:spChg>
      </pc:sldChg>
      <pc:sldChg chg="modSp">
        <pc:chgData name="Hiruma, Laura Sachi" userId="S::lhiruma@ad.unc.edu::c5c4abb4-f3ed-4696-a3a1-5f0734e31e97" providerId="AD" clId="Web-{D9B58EF5-057E-4516-9B49-9C9747ED5CC3}" dt="2018-10-04T03:57:59.407" v="163" actId="1076"/>
        <pc:sldMkLst>
          <pc:docMk/>
          <pc:sldMk cId="3561697977" sldId="301"/>
        </pc:sldMkLst>
        <pc:spChg chg="mod">
          <ac:chgData name="Hiruma, Laura Sachi" userId="S::lhiruma@ad.unc.edu::c5c4abb4-f3ed-4696-a3a1-5f0734e31e97" providerId="AD" clId="Web-{D9B58EF5-057E-4516-9B49-9C9747ED5CC3}" dt="2018-10-04T03:57:51.470" v="159" actId="14100"/>
          <ac:spMkLst>
            <pc:docMk/>
            <pc:sldMk cId="3561697977" sldId="301"/>
            <ac:spMk id="9" creationId="{0A601AFB-EE7B-446A-A48C-957B400535F7}"/>
          </ac:spMkLst>
        </pc:spChg>
        <pc:picChg chg="mod">
          <ac:chgData name="Hiruma, Laura Sachi" userId="S::lhiruma@ad.unc.edu::c5c4abb4-f3ed-4696-a3a1-5f0734e31e97" providerId="AD" clId="Web-{D9B58EF5-057E-4516-9B49-9C9747ED5CC3}" dt="2018-10-04T03:57:56.001" v="161" actId="1076"/>
          <ac:picMkLst>
            <pc:docMk/>
            <pc:sldMk cId="3561697977" sldId="301"/>
            <ac:picMk id="3" creationId="{B507D32D-9107-4FDD-A75F-A5FDCF478640}"/>
          </ac:picMkLst>
        </pc:picChg>
        <pc:picChg chg="mod">
          <ac:chgData name="Hiruma, Laura Sachi" userId="S::lhiruma@ad.unc.edu::c5c4abb4-f3ed-4696-a3a1-5f0734e31e97" providerId="AD" clId="Web-{D9B58EF5-057E-4516-9B49-9C9747ED5CC3}" dt="2018-10-04T03:57:57.485" v="162" actId="1076"/>
          <ac:picMkLst>
            <pc:docMk/>
            <pc:sldMk cId="3561697977" sldId="301"/>
            <ac:picMk id="6" creationId="{6160C854-F5F9-48CA-9B8F-28DA95B241AF}"/>
          </ac:picMkLst>
        </pc:picChg>
        <pc:picChg chg="mod">
          <ac:chgData name="Hiruma, Laura Sachi" userId="S::lhiruma@ad.unc.edu::c5c4abb4-f3ed-4696-a3a1-5f0734e31e97" providerId="AD" clId="Web-{D9B58EF5-057E-4516-9B49-9C9747ED5CC3}" dt="2018-10-04T03:57:59.407" v="163" actId="1076"/>
          <ac:picMkLst>
            <pc:docMk/>
            <pc:sldMk cId="3561697977" sldId="301"/>
            <ac:picMk id="10" creationId="{337F3E38-5E83-44D2-8F12-B627D9986943}"/>
          </ac:picMkLst>
        </pc:picChg>
        <pc:picChg chg="mod">
          <ac:chgData name="Hiruma, Laura Sachi" userId="S::lhiruma@ad.unc.edu::c5c4abb4-f3ed-4696-a3a1-5f0734e31e97" providerId="AD" clId="Web-{D9B58EF5-057E-4516-9B49-9C9747ED5CC3}" dt="2018-10-04T03:57:54.642" v="160" actId="1076"/>
          <ac:picMkLst>
            <pc:docMk/>
            <pc:sldMk cId="3561697977" sldId="301"/>
            <ac:picMk id="12" creationId="{4B48F253-1E4E-4F0C-BE71-87F144657194}"/>
          </ac:picMkLst>
        </pc:picChg>
      </pc:sldChg>
      <pc:sldChg chg="del">
        <pc:chgData name="Hiruma, Laura Sachi" userId="S::lhiruma@ad.unc.edu::c5c4abb4-f3ed-4696-a3a1-5f0734e31e97" providerId="AD" clId="Web-{D9B58EF5-057E-4516-9B49-9C9747ED5CC3}" dt="2018-10-04T04:22:41.059" v="735"/>
        <pc:sldMkLst>
          <pc:docMk/>
          <pc:sldMk cId="3518892346" sldId="304"/>
        </pc:sldMkLst>
      </pc:sldChg>
      <pc:sldChg chg="modSp">
        <pc:chgData name="Hiruma, Laura Sachi" userId="S::lhiruma@ad.unc.edu::c5c4abb4-f3ed-4696-a3a1-5f0734e31e97" providerId="AD" clId="Web-{D9B58EF5-057E-4516-9B49-9C9747ED5CC3}" dt="2018-10-04T03:55:48.297" v="68" actId="20577"/>
        <pc:sldMkLst>
          <pc:docMk/>
          <pc:sldMk cId="739455495" sldId="306"/>
        </pc:sldMkLst>
        <pc:spChg chg="mod">
          <ac:chgData name="Hiruma, Laura Sachi" userId="S::lhiruma@ad.unc.edu::c5c4abb4-f3ed-4696-a3a1-5f0734e31e97" providerId="AD" clId="Web-{D9B58EF5-057E-4516-9B49-9C9747ED5CC3}" dt="2018-10-04T03:55:48.297" v="68" actId="20577"/>
          <ac:spMkLst>
            <pc:docMk/>
            <pc:sldMk cId="739455495" sldId="306"/>
            <ac:spMk id="9" creationId="{0A601AFB-EE7B-446A-A48C-957B400535F7}"/>
          </ac:spMkLst>
        </pc:spChg>
      </pc:sldChg>
      <pc:sldChg chg="addSp delSp modSp">
        <pc:chgData name="Hiruma, Laura Sachi" userId="S::lhiruma@ad.unc.edu::c5c4abb4-f3ed-4696-a3a1-5f0734e31e97" providerId="AD" clId="Web-{D9B58EF5-057E-4516-9B49-9C9747ED5CC3}" dt="2018-10-04T04:06:54.880" v="278" actId="1076"/>
        <pc:sldMkLst>
          <pc:docMk/>
          <pc:sldMk cId="3288543736" sldId="307"/>
        </pc:sldMkLst>
        <pc:spChg chg="mod">
          <ac:chgData name="Hiruma, Laura Sachi" userId="S::lhiruma@ad.unc.edu::c5c4abb4-f3ed-4696-a3a1-5f0734e31e97" providerId="AD" clId="Web-{D9B58EF5-057E-4516-9B49-9C9747ED5CC3}" dt="2018-10-04T04:01:49.565" v="178" actId="20577"/>
          <ac:spMkLst>
            <pc:docMk/>
            <pc:sldMk cId="3288543736" sldId="307"/>
            <ac:spMk id="2" creationId="{00000000-0000-0000-0000-000000000000}"/>
          </ac:spMkLst>
        </pc:spChg>
        <pc:spChg chg="add mod">
          <ac:chgData name="Hiruma, Laura Sachi" userId="S::lhiruma@ad.unc.edu::c5c4abb4-f3ed-4696-a3a1-5f0734e31e97" providerId="AD" clId="Web-{D9B58EF5-057E-4516-9B49-9C9747ED5CC3}" dt="2018-10-04T04:04:07.535" v="242" actId="1076"/>
          <ac:spMkLst>
            <pc:docMk/>
            <pc:sldMk cId="3288543736" sldId="307"/>
            <ac:spMk id="9" creationId="{87E01487-AFD0-4F06-9D4B-A11312F7A3B8}"/>
          </ac:spMkLst>
        </pc:spChg>
        <pc:picChg chg="add del mod">
          <ac:chgData name="Hiruma, Laura Sachi" userId="S::lhiruma@ad.unc.edu::c5c4abb4-f3ed-4696-a3a1-5f0734e31e97" providerId="AD" clId="Web-{D9B58EF5-057E-4516-9B49-9C9747ED5CC3}" dt="2018-10-04T04:01:04.190" v="168"/>
          <ac:picMkLst>
            <pc:docMk/>
            <pc:sldMk cId="3288543736" sldId="307"/>
            <ac:picMk id="3" creationId="{872951D1-7456-468B-9C67-1983AF52B26B}"/>
          </ac:picMkLst>
        </pc:picChg>
        <pc:picChg chg="add del mod">
          <ac:chgData name="Hiruma, Laura Sachi" userId="S::lhiruma@ad.unc.edu::c5c4abb4-f3ed-4696-a3a1-5f0734e31e97" providerId="AD" clId="Web-{D9B58EF5-057E-4516-9B49-9C9747ED5CC3}" dt="2018-10-04T04:01:21.377" v="172"/>
          <ac:picMkLst>
            <pc:docMk/>
            <pc:sldMk cId="3288543736" sldId="307"/>
            <ac:picMk id="5" creationId="{3ACA811B-27AB-4B65-A841-66A9E2D2F384}"/>
          </ac:picMkLst>
        </pc:picChg>
        <pc:picChg chg="mod">
          <ac:chgData name="Hiruma, Laura Sachi" userId="S::lhiruma@ad.unc.edu::c5c4abb4-f3ed-4696-a3a1-5f0734e31e97" providerId="AD" clId="Web-{D9B58EF5-057E-4516-9B49-9C9747ED5CC3}" dt="2018-10-04T04:06:54.880" v="278" actId="1076"/>
          <ac:picMkLst>
            <pc:docMk/>
            <pc:sldMk cId="3288543736" sldId="307"/>
            <ac:picMk id="7" creationId="{3BE297F2-D626-4081-8F5B-5AC5A873AEBC}"/>
          </ac:picMkLst>
        </pc:picChg>
      </pc:sldChg>
      <pc:sldChg chg="new del">
        <pc:chgData name="Hiruma, Laura Sachi" userId="S::lhiruma@ad.unc.edu::c5c4abb4-f3ed-4696-a3a1-5f0734e31e97" providerId="AD" clId="Web-{D9B58EF5-057E-4516-9B49-9C9747ED5CC3}" dt="2018-10-04T04:04:33.067" v="244"/>
        <pc:sldMkLst>
          <pc:docMk/>
          <pc:sldMk cId="468683996" sldId="308"/>
        </pc:sldMkLst>
      </pc:sldChg>
      <pc:sldChg chg="delSp modSp add replId">
        <pc:chgData name="Hiruma, Laura Sachi" userId="S::lhiruma@ad.unc.edu::c5c4abb4-f3ed-4696-a3a1-5f0734e31e97" providerId="AD" clId="Web-{D9B58EF5-057E-4516-9B49-9C9747ED5CC3}" dt="2018-10-04T04:06:50.852" v="276" actId="20577"/>
        <pc:sldMkLst>
          <pc:docMk/>
          <pc:sldMk cId="872343994" sldId="308"/>
        </pc:sldMkLst>
        <pc:spChg chg="mod">
          <ac:chgData name="Hiruma, Laura Sachi" userId="S::lhiruma@ad.unc.edu::c5c4abb4-f3ed-4696-a3a1-5f0734e31e97" providerId="AD" clId="Web-{D9B58EF5-057E-4516-9B49-9C9747ED5CC3}" dt="2018-10-04T04:05:06.223" v="253"/>
          <ac:spMkLst>
            <pc:docMk/>
            <pc:sldMk cId="872343994" sldId="308"/>
            <ac:spMk id="2" creationId="{00000000-0000-0000-0000-000000000000}"/>
          </ac:spMkLst>
        </pc:spChg>
        <pc:spChg chg="mod">
          <ac:chgData name="Hiruma, Laura Sachi" userId="S::lhiruma@ad.unc.edu::c5c4abb4-f3ed-4696-a3a1-5f0734e31e97" providerId="AD" clId="Web-{D9B58EF5-057E-4516-9B49-9C9747ED5CC3}" dt="2018-10-04T04:06:50.852" v="276" actId="20577"/>
          <ac:spMkLst>
            <pc:docMk/>
            <pc:sldMk cId="872343994" sldId="308"/>
            <ac:spMk id="9" creationId="{87E01487-AFD0-4F06-9D4B-A11312F7A3B8}"/>
          </ac:spMkLst>
        </pc:spChg>
        <pc:picChg chg="del">
          <ac:chgData name="Hiruma, Laura Sachi" userId="S::lhiruma@ad.unc.edu::c5c4abb4-f3ed-4696-a3a1-5f0734e31e97" providerId="AD" clId="Web-{D9B58EF5-057E-4516-9B49-9C9747ED5CC3}" dt="2018-10-04T04:04:38.738" v="246"/>
          <ac:picMkLst>
            <pc:docMk/>
            <pc:sldMk cId="872343994" sldId="308"/>
            <ac:picMk id="7" creationId="{3BE297F2-D626-4081-8F5B-5AC5A873AEBC}"/>
          </ac:picMkLst>
        </pc:picChg>
      </pc:sldChg>
      <pc:sldChg chg="modSp add replId">
        <pc:chgData name="Hiruma, Laura Sachi" userId="S::lhiruma@ad.unc.edu::c5c4abb4-f3ed-4696-a3a1-5f0734e31e97" providerId="AD" clId="Web-{D9B58EF5-057E-4516-9B49-9C9747ED5CC3}" dt="2018-10-04T04:23:22.669" v="769" actId="20577"/>
        <pc:sldMkLst>
          <pc:docMk/>
          <pc:sldMk cId="1044344508" sldId="309"/>
        </pc:sldMkLst>
        <pc:spChg chg="mod">
          <ac:chgData name="Hiruma, Laura Sachi" userId="S::lhiruma@ad.unc.edu::c5c4abb4-f3ed-4696-a3a1-5f0734e31e97" providerId="AD" clId="Web-{D9B58EF5-057E-4516-9B49-9C9747ED5CC3}" dt="2018-10-04T04:07:37.318" v="285" actId="20577"/>
          <ac:spMkLst>
            <pc:docMk/>
            <pc:sldMk cId="1044344508" sldId="309"/>
            <ac:spMk id="2" creationId="{00000000-0000-0000-0000-000000000000}"/>
          </ac:spMkLst>
        </pc:spChg>
        <pc:spChg chg="mod">
          <ac:chgData name="Hiruma, Laura Sachi" userId="S::lhiruma@ad.unc.edu::c5c4abb4-f3ed-4696-a3a1-5f0734e31e97" providerId="AD" clId="Web-{D9B58EF5-057E-4516-9B49-9C9747ED5CC3}" dt="2018-10-04T04:23:22.669" v="769" actId="20577"/>
          <ac:spMkLst>
            <pc:docMk/>
            <pc:sldMk cId="1044344508" sldId="309"/>
            <ac:spMk id="9" creationId="{87E01487-AFD0-4F06-9D4B-A11312F7A3B8}"/>
          </ac:spMkLst>
        </pc:spChg>
      </pc:sldChg>
      <pc:sldChg chg="modSp new">
        <pc:chgData name="Hiruma, Laura Sachi" userId="S::lhiruma@ad.unc.edu::c5c4abb4-f3ed-4696-a3a1-5f0734e31e97" providerId="AD" clId="Web-{D9B58EF5-057E-4516-9B49-9C9747ED5CC3}" dt="2018-10-04T04:11:38.617" v="405" actId="20577"/>
        <pc:sldMkLst>
          <pc:docMk/>
          <pc:sldMk cId="487172468" sldId="310"/>
        </pc:sldMkLst>
        <pc:spChg chg="mod">
          <ac:chgData name="Hiruma, Laura Sachi" userId="S::lhiruma@ad.unc.edu::c5c4abb4-f3ed-4696-a3a1-5f0734e31e97" providerId="AD" clId="Web-{D9B58EF5-057E-4516-9B49-9C9747ED5CC3}" dt="2018-10-04T04:09:24.038" v="304" actId="20577"/>
          <ac:spMkLst>
            <pc:docMk/>
            <pc:sldMk cId="487172468" sldId="310"/>
            <ac:spMk id="2" creationId="{C6813725-5731-4ACF-B411-9BA9960C3230}"/>
          </ac:spMkLst>
        </pc:spChg>
        <pc:spChg chg="mod">
          <ac:chgData name="Hiruma, Laura Sachi" userId="S::lhiruma@ad.unc.edu::c5c4abb4-f3ed-4696-a3a1-5f0734e31e97" providerId="AD" clId="Web-{D9B58EF5-057E-4516-9B49-9C9747ED5CC3}" dt="2018-10-04T04:11:38.617" v="405" actId="20577"/>
          <ac:spMkLst>
            <pc:docMk/>
            <pc:sldMk cId="487172468" sldId="310"/>
            <ac:spMk id="3" creationId="{ED6D76AA-A23F-4195-ACC9-E349BAB3CEEB}"/>
          </ac:spMkLst>
        </pc:spChg>
      </pc:sldChg>
      <pc:sldChg chg="modSp add del replId">
        <pc:chgData name="Hiruma, Laura Sachi" userId="S::lhiruma@ad.unc.edu::c5c4abb4-f3ed-4696-a3a1-5f0734e31e97" providerId="AD" clId="Web-{D9B58EF5-057E-4516-9B49-9C9747ED5CC3}" dt="2018-10-04T04:21:28.277" v="683"/>
        <pc:sldMkLst>
          <pc:docMk/>
          <pc:sldMk cId="1519859536" sldId="311"/>
        </pc:sldMkLst>
        <pc:spChg chg="mod">
          <ac:chgData name="Hiruma, Laura Sachi" userId="S::lhiruma@ad.unc.edu::c5c4abb4-f3ed-4696-a3a1-5f0734e31e97" providerId="AD" clId="Web-{D9B58EF5-057E-4516-9B49-9C9747ED5CC3}" dt="2018-10-04T04:18:01.526" v="523"/>
          <ac:spMkLst>
            <pc:docMk/>
            <pc:sldMk cId="1519859536" sldId="311"/>
            <ac:spMk id="2" creationId="{00000000-0000-0000-0000-000000000000}"/>
          </ac:spMkLst>
        </pc:spChg>
        <pc:spChg chg="mod">
          <ac:chgData name="Hiruma, Laura Sachi" userId="S::lhiruma@ad.unc.edu::c5c4abb4-f3ed-4696-a3a1-5f0734e31e97" providerId="AD" clId="Web-{D9B58EF5-057E-4516-9B49-9C9747ED5CC3}" dt="2018-10-04T04:19:02.590" v="567" actId="20577"/>
          <ac:spMkLst>
            <pc:docMk/>
            <pc:sldMk cId="1519859536" sldId="311"/>
            <ac:spMk id="9" creationId="{0A601AFB-EE7B-446A-A48C-957B400535F7}"/>
          </ac:spMkLst>
        </pc:spChg>
      </pc:sldChg>
      <pc:sldChg chg="modSp add replId">
        <pc:chgData name="Hiruma, Laura Sachi" userId="S::lhiruma@ad.unc.edu::c5c4abb4-f3ed-4696-a3a1-5f0734e31e97" providerId="AD" clId="Web-{D9B58EF5-057E-4516-9B49-9C9747ED5CC3}" dt="2018-10-04T04:26:59.467" v="905" actId="20577"/>
        <pc:sldMkLst>
          <pc:docMk/>
          <pc:sldMk cId="2003765743" sldId="312"/>
        </pc:sldMkLst>
        <pc:spChg chg="mod">
          <ac:chgData name="Hiruma, Laura Sachi" userId="S::lhiruma@ad.unc.edu::c5c4abb4-f3ed-4696-a3a1-5f0734e31e97" providerId="AD" clId="Web-{D9B58EF5-057E-4516-9B49-9C9747ED5CC3}" dt="2018-10-04T04:19:46.042" v="572" actId="20577"/>
          <ac:spMkLst>
            <pc:docMk/>
            <pc:sldMk cId="2003765743" sldId="312"/>
            <ac:spMk id="2" creationId="{00000000-0000-0000-0000-000000000000}"/>
          </ac:spMkLst>
        </pc:spChg>
        <pc:spChg chg="mod">
          <ac:chgData name="Hiruma, Laura Sachi" userId="S::lhiruma@ad.unc.edu::c5c4abb4-f3ed-4696-a3a1-5f0734e31e97" providerId="AD" clId="Web-{D9B58EF5-057E-4516-9B49-9C9747ED5CC3}" dt="2018-10-04T04:26:59.467" v="905" actId="20577"/>
          <ac:spMkLst>
            <pc:docMk/>
            <pc:sldMk cId="2003765743" sldId="312"/>
            <ac:spMk id="9" creationId="{0A601AFB-EE7B-446A-A48C-957B400535F7}"/>
          </ac:spMkLst>
        </pc:spChg>
      </pc:sldChg>
      <pc:sldChg chg="modSp add replId">
        <pc:chgData name="Hiruma, Laura Sachi" userId="S::lhiruma@ad.unc.edu::c5c4abb4-f3ed-4696-a3a1-5f0734e31e97" providerId="AD" clId="Web-{D9B58EF5-057E-4516-9B49-9C9747ED5CC3}" dt="2018-10-04T04:32:20.363" v="992" actId="14100"/>
        <pc:sldMkLst>
          <pc:docMk/>
          <pc:sldMk cId="1505844813" sldId="313"/>
        </pc:sldMkLst>
        <pc:spChg chg="mod">
          <ac:chgData name="Hiruma, Laura Sachi" userId="S::lhiruma@ad.unc.edu::c5c4abb4-f3ed-4696-a3a1-5f0734e31e97" providerId="AD" clId="Web-{D9B58EF5-057E-4516-9B49-9C9747ED5CC3}" dt="2018-10-04T04:32:20.363" v="992" actId="14100"/>
          <ac:spMkLst>
            <pc:docMk/>
            <pc:sldMk cId="1505844813" sldId="313"/>
            <ac:spMk id="9" creationId="{0A601AFB-EE7B-446A-A48C-957B400535F7}"/>
          </ac:spMkLst>
        </pc:spChg>
      </pc:sldChg>
      <pc:sldChg chg="addSp delSp add del">
        <pc:chgData name="Hiruma, Laura Sachi" userId="S::lhiruma@ad.unc.edu::c5c4abb4-f3ed-4696-a3a1-5f0734e31e97" providerId="AD" clId="Web-{D9B58EF5-057E-4516-9B49-9C9747ED5CC3}" dt="2018-10-04T04:28:45.890" v="924"/>
        <pc:sldMkLst>
          <pc:docMk/>
          <pc:sldMk cId="3436508155" sldId="314"/>
        </pc:sldMkLst>
        <pc:picChg chg="add del">
          <ac:chgData name="Hiruma, Laura Sachi" userId="S::lhiruma@ad.unc.edu::c5c4abb4-f3ed-4696-a3a1-5f0734e31e97" providerId="AD" clId="Web-{D9B58EF5-057E-4516-9B49-9C9747ED5CC3}" dt="2018-10-04T04:28:42.765" v="923"/>
          <ac:picMkLst>
            <pc:docMk/>
            <pc:sldMk cId="3436508155" sldId="314"/>
            <ac:picMk id="5" creationId="{00000000-0000-0000-0000-000000000000}"/>
          </ac:picMkLst>
        </pc:picChg>
      </pc:sldChg>
    </pc:docChg>
  </pc:docChgLst>
  <pc:docChgLst>
    <pc:chgData name="Hiruma, Laura Sachi" userId="S::lhiruma@ad.unc.edu::c5c4abb4-f3ed-4696-a3a1-5f0734e31e97" providerId="AD" clId="Web-{24AB5EB4-F7F9-49A2-85B2-07633194983F}"/>
    <pc:docChg chg="addSld modSld sldOrd">
      <pc:chgData name="Hiruma, Laura Sachi" userId="S::lhiruma@ad.unc.edu::c5c4abb4-f3ed-4696-a3a1-5f0734e31e97" providerId="AD" clId="Web-{24AB5EB4-F7F9-49A2-85B2-07633194983F}" dt="2018-10-01T20:43:19.865" v="986" actId="14100"/>
      <pc:docMkLst>
        <pc:docMk/>
      </pc:docMkLst>
      <pc:sldChg chg="addSp delSp modSp">
        <pc:chgData name="Hiruma, Laura Sachi" userId="S::lhiruma@ad.unc.edu::c5c4abb4-f3ed-4696-a3a1-5f0734e31e97" providerId="AD" clId="Web-{24AB5EB4-F7F9-49A2-85B2-07633194983F}" dt="2018-10-01T20:19:31.054" v="124" actId="20577"/>
        <pc:sldMkLst>
          <pc:docMk/>
          <pc:sldMk cId="369158118" sldId="260"/>
        </pc:sldMkLst>
        <pc:spChg chg="del mod">
          <ac:chgData name="Hiruma, Laura Sachi" userId="S::lhiruma@ad.unc.edu::c5c4abb4-f3ed-4696-a3a1-5f0734e31e97" providerId="AD" clId="Web-{24AB5EB4-F7F9-49A2-85B2-07633194983F}" dt="2018-10-01T20:17:01.257" v="56"/>
          <ac:spMkLst>
            <pc:docMk/>
            <pc:sldMk cId="369158118" sldId="260"/>
            <ac:spMk id="3" creationId="{00000000-0000-0000-0000-000000000000}"/>
          </ac:spMkLst>
        </pc:spChg>
        <pc:spChg chg="del mod">
          <ac:chgData name="Hiruma, Laura Sachi" userId="S::lhiruma@ad.unc.edu::c5c4abb4-f3ed-4696-a3a1-5f0734e31e97" providerId="AD" clId="Web-{24AB5EB4-F7F9-49A2-85B2-07633194983F}" dt="2018-10-01T20:17:03.710" v="57"/>
          <ac:spMkLst>
            <pc:docMk/>
            <pc:sldMk cId="369158118" sldId="260"/>
            <ac:spMk id="4" creationId="{00000000-0000-0000-0000-000000000000}"/>
          </ac:spMkLst>
        </pc:spChg>
        <pc:spChg chg="mod">
          <ac:chgData name="Hiruma, Laura Sachi" userId="S::lhiruma@ad.unc.edu::c5c4abb4-f3ed-4696-a3a1-5f0734e31e97" providerId="AD" clId="Web-{24AB5EB4-F7F9-49A2-85B2-07633194983F}" dt="2018-10-01T20:17:50.976" v="71" actId="1076"/>
          <ac:spMkLst>
            <pc:docMk/>
            <pc:sldMk cId="369158118" sldId="260"/>
            <ac:spMk id="5" creationId="{00000000-0000-0000-0000-000000000000}"/>
          </ac:spMkLst>
        </pc:spChg>
        <pc:spChg chg="add">
          <ac:chgData name="Hiruma, Laura Sachi" userId="S::lhiruma@ad.unc.edu::c5c4abb4-f3ed-4696-a3a1-5f0734e31e97" providerId="AD" clId="Web-{24AB5EB4-F7F9-49A2-85B2-07633194983F}" dt="2018-10-01T20:13:57.804" v="0"/>
          <ac:spMkLst>
            <pc:docMk/>
            <pc:sldMk cId="369158118" sldId="260"/>
            <ac:spMk id="7" creationId="{F19D8C68-7C2E-4B74-9F7C-486DB10A4A0F}"/>
          </ac:spMkLst>
        </pc:spChg>
        <pc:spChg chg="add mod">
          <ac:chgData name="Hiruma, Laura Sachi" userId="S::lhiruma@ad.unc.edu::c5c4abb4-f3ed-4696-a3a1-5f0734e31e97" providerId="AD" clId="Web-{24AB5EB4-F7F9-49A2-85B2-07633194983F}" dt="2018-10-01T20:19:31.054" v="124" actId="20577"/>
          <ac:spMkLst>
            <pc:docMk/>
            <pc:sldMk cId="369158118" sldId="260"/>
            <ac:spMk id="9" creationId="{0A601AFB-EE7B-446A-A48C-957B400535F7}"/>
          </ac:spMkLst>
        </pc:spChg>
        <pc:spChg chg="add del mod">
          <ac:chgData name="Hiruma, Laura Sachi" userId="S::lhiruma@ad.unc.edu::c5c4abb4-f3ed-4696-a3a1-5f0734e31e97" providerId="AD" clId="Web-{24AB5EB4-F7F9-49A2-85B2-07633194983F}" dt="2018-10-01T20:17:05.632" v="58"/>
          <ac:spMkLst>
            <pc:docMk/>
            <pc:sldMk cId="369158118" sldId="260"/>
            <ac:spMk id="11" creationId="{1322A126-CF3B-4265-A4B0-6BAA55A7008B}"/>
          </ac:spMkLst>
        </pc:spChg>
        <pc:spChg chg="add del mod">
          <ac:chgData name="Hiruma, Laura Sachi" userId="S::lhiruma@ad.unc.edu::c5c4abb4-f3ed-4696-a3a1-5f0734e31e97" providerId="AD" clId="Web-{24AB5EB4-F7F9-49A2-85B2-07633194983F}" dt="2018-10-01T20:17:09.226" v="59"/>
          <ac:spMkLst>
            <pc:docMk/>
            <pc:sldMk cId="369158118" sldId="260"/>
            <ac:spMk id="13" creationId="{BC178DA6-B242-44F4-9913-BE7C87D9A856}"/>
          </ac:spMkLst>
        </pc:spChg>
      </pc:sldChg>
      <pc:sldChg chg="modSp">
        <pc:chgData name="Hiruma, Laura Sachi" userId="S::lhiruma@ad.unc.edu::c5c4abb4-f3ed-4696-a3a1-5f0734e31e97" providerId="AD" clId="Web-{24AB5EB4-F7F9-49A2-85B2-07633194983F}" dt="2018-10-01T20:20:29.272" v="133"/>
        <pc:sldMkLst>
          <pc:docMk/>
          <pc:sldMk cId="3733022466" sldId="283"/>
        </pc:sldMkLst>
        <pc:spChg chg="mod">
          <ac:chgData name="Hiruma, Laura Sachi" userId="S::lhiruma@ad.unc.edu::c5c4abb4-f3ed-4696-a3a1-5f0734e31e97" providerId="AD" clId="Web-{24AB5EB4-F7F9-49A2-85B2-07633194983F}" dt="2018-10-01T20:20:29.272" v="133"/>
          <ac:spMkLst>
            <pc:docMk/>
            <pc:sldMk cId="3733022466" sldId="283"/>
            <ac:spMk id="3" creationId="{00000000-0000-0000-0000-000000000000}"/>
          </ac:spMkLst>
        </pc:spChg>
      </pc:sldChg>
      <pc:sldChg chg="modSp">
        <pc:chgData name="Hiruma, Laura Sachi" userId="S::lhiruma@ad.unc.edu::c5c4abb4-f3ed-4696-a3a1-5f0734e31e97" providerId="AD" clId="Web-{24AB5EB4-F7F9-49A2-85B2-07633194983F}" dt="2018-10-01T20:42:44.256" v="977" actId="1076"/>
        <pc:sldMkLst>
          <pc:docMk/>
          <pc:sldMk cId="468603736" sldId="290"/>
        </pc:sldMkLst>
        <pc:spChg chg="mod">
          <ac:chgData name="Hiruma, Laura Sachi" userId="S::lhiruma@ad.unc.edu::c5c4abb4-f3ed-4696-a3a1-5f0734e31e97" providerId="AD" clId="Web-{24AB5EB4-F7F9-49A2-85B2-07633194983F}" dt="2018-10-01T20:38:43.819" v="694" actId="20577"/>
          <ac:spMkLst>
            <pc:docMk/>
            <pc:sldMk cId="468603736" sldId="290"/>
            <ac:spMk id="2" creationId="{00000000-0000-0000-0000-000000000000}"/>
          </ac:spMkLst>
        </pc:spChg>
        <pc:spChg chg="mod">
          <ac:chgData name="Hiruma, Laura Sachi" userId="S::lhiruma@ad.unc.edu::c5c4abb4-f3ed-4696-a3a1-5f0734e31e97" providerId="AD" clId="Web-{24AB5EB4-F7F9-49A2-85B2-07633194983F}" dt="2018-10-01T20:42:29.131" v="973" actId="20577"/>
          <ac:spMkLst>
            <pc:docMk/>
            <pc:sldMk cId="468603736" sldId="290"/>
            <ac:spMk id="3" creationId="{00000000-0000-0000-0000-000000000000}"/>
          </ac:spMkLst>
        </pc:spChg>
        <pc:picChg chg="mod">
          <ac:chgData name="Hiruma, Laura Sachi" userId="S::lhiruma@ad.unc.edu::c5c4abb4-f3ed-4696-a3a1-5f0734e31e97" providerId="AD" clId="Web-{24AB5EB4-F7F9-49A2-85B2-07633194983F}" dt="2018-10-01T20:42:44.256" v="977" actId="1076"/>
          <ac:picMkLst>
            <pc:docMk/>
            <pc:sldMk cId="468603736" sldId="290"/>
            <ac:picMk id="7" creationId="{00000000-0000-0000-0000-000000000000}"/>
          </ac:picMkLst>
        </pc:picChg>
      </pc:sldChg>
      <pc:sldChg chg="modSp">
        <pc:chgData name="Hiruma, Laura Sachi" userId="S::lhiruma@ad.unc.edu::c5c4abb4-f3ed-4696-a3a1-5f0734e31e97" providerId="AD" clId="Web-{24AB5EB4-F7F9-49A2-85B2-07633194983F}" dt="2018-10-01T20:43:19.865" v="986" actId="14100"/>
        <pc:sldMkLst>
          <pc:docMk/>
          <pc:sldMk cId="2534994966" sldId="291"/>
        </pc:sldMkLst>
        <pc:spChg chg="mod">
          <ac:chgData name="Hiruma, Laura Sachi" userId="S::lhiruma@ad.unc.edu::c5c4abb4-f3ed-4696-a3a1-5f0734e31e97" providerId="AD" clId="Web-{24AB5EB4-F7F9-49A2-85B2-07633194983F}" dt="2018-10-01T20:43:19.865" v="986" actId="14100"/>
          <ac:spMkLst>
            <pc:docMk/>
            <pc:sldMk cId="2534994966" sldId="291"/>
            <ac:spMk id="3" creationId="{00000000-0000-0000-0000-000000000000}"/>
          </ac:spMkLst>
        </pc:spChg>
      </pc:sldChg>
      <pc:sldChg chg="modSp">
        <pc:chgData name="Hiruma, Laura Sachi" userId="S::lhiruma@ad.unc.edu::c5c4abb4-f3ed-4696-a3a1-5f0734e31e97" providerId="AD" clId="Web-{24AB5EB4-F7F9-49A2-85B2-07633194983F}" dt="2018-10-01T20:21:47.788" v="153" actId="20577"/>
        <pc:sldMkLst>
          <pc:docMk/>
          <pc:sldMk cId="416305270" sldId="297"/>
        </pc:sldMkLst>
        <pc:spChg chg="mod">
          <ac:chgData name="Hiruma, Laura Sachi" userId="S::lhiruma@ad.unc.edu::c5c4abb4-f3ed-4696-a3a1-5f0734e31e97" providerId="AD" clId="Web-{24AB5EB4-F7F9-49A2-85B2-07633194983F}" dt="2018-10-01T20:21:47.788" v="153" actId="20577"/>
          <ac:spMkLst>
            <pc:docMk/>
            <pc:sldMk cId="416305270" sldId="297"/>
            <ac:spMk id="3" creationId="{00000000-0000-0000-0000-000000000000}"/>
          </ac:spMkLst>
        </pc:spChg>
      </pc:sldChg>
      <pc:sldChg chg="addSp delSp modSp add replId">
        <pc:chgData name="Hiruma, Laura Sachi" userId="S::lhiruma@ad.unc.edu::c5c4abb4-f3ed-4696-a3a1-5f0734e31e97" providerId="AD" clId="Web-{24AB5EB4-F7F9-49A2-85B2-07633194983F}" dt="2018-10-01T20:32:50.756" v="572" actId="14100"/>
        <pc:sldMkLst>
          <pc:docMk/>
          <pc:sldMk cId="3561697977" sldId="301"/>
        </pc:sldMkLst>
        <pc:spChg chg="mod">
          <ac:chgData name="Hiruma, Laura Sachi" userId="S::lhiruma@ad.unc.edu::c5c4abb4-f3ed-4696-a3a1-5f0734e31e97" providerId="AD" clId="Web-{24AB5EB4-F7F9-49A2-85B2-07633194983F}" dt="2018-10-01T20:23:15.054" v="184" actId="20577"/>
          <ac:spMkLst>
            <pc:docMk/>
            <pc:sldMk cId="3561697977" sldId="301"/>
            <ac:spMk id="2" creationId="{00000000-0000-0000-0000-000000000000}"/>
          </ac:spMkLst>
        </pc:spChg>
        <pc:spChg chg="del">
          <ac:chgData name="Hiruma, Laura Sachi" userId="S::lhiruma@ad.unc.edu::c5c4abb4-f3ed-4696-a3a1-5f0734e31e97" providerId="AD" clId="Web-{24AB5EB4-F7F9-49A2-85B2-07633194983F}" dt="2018-10-01T20:23:51.476" v="190"/>
          <ac:spMkLst>
            <pc:docMk/>
            <pc:sldMk cId="3561697977" sldId="301"/>
            <ac:spMk id="5" creationId="{00000000-0000-0000-0000-000000000000}"/>
          </ac:spMkLst>
        </pc:spChg>
        <pc:spChg chg="del">
          <ac:chgData name="Hiruma, Laura Sachi" userId="S::lhiruma@ad.unc.edu::c5c4abb4-f3ed-4696-a3a1-5f0734e31e97" providerId="AD" clId="Web-{24AB5EB4-F7F9-49A2-85B2-07633194983F}" dt="2018-10-01T20:23:47.616" v="189"/>
          <ac:spMkLst>
            <pc:docMk/>
            <pc:sldMk cId="3561697977" sldId="301"/>
            <ac:spMk id="7" creationId="{F19D8C68-7C2E-4B74-9F7C-486DB10A4A0F}"/>
          </ac:spMkLst>
        </pc:spChg>
        <pc:spChg chg="add del mod">
          <ac:chgData name="Hiruma, Laura Sachi" userId="S::lhiruma@ad.unc.edu::c5c4abb4-f3ed-4696-a3a1-5f0734e31e97" providerId="AD" clId="Web-{24AB5EB4-F7F9-49A2-85B2-07633194983F}" dt="2018-10-01T20:31:56.397" v="562" actId="14100"/>
          <ac:spMkLst>
            <pc:docMk/>
            <pc:sldMk cId="3561697977" sldId="301"/>
            <ac:spMk id="9" creationId="{0A601AFB-EE7B-446A-A48C-957B400535F7}"/>
          </ac:spMkLst>
        </pc:spChg>
        <pc:picChg chg="add mod">
          <ac:chgData name="Hiruma, Laura Sachi" userId="S::lhiruma@ad.unc.edu::c5c4abb4-f3ed-4696-a3a1-5f0734e31e97" providerId="AD" clId="Web-{24AB5EB4-F7F9-49A2-85B2-07633194983F}" dt="2018-10-01T20:31:51.006" v="561" actId="1076"/>
          <ac:picMkLst>
            <pc:docMk/>
            <pc:sldMk cId="3561697977" sldId="301"/>
            <ac:picMk id="3" creationId="{B507D32D-9107-4FDD-A75F-A5FDCF478640}"/>
          </ac:picMkLst>
        </pc:picChg>
        <pc:picChg chg="add mod">
          <ac:chgData name="Hiruma, Laura Sachi" userId="S::lhiruma@ad.unc.edu::c5c4abb4-f3ed-4696-a3a1-5f0734e31e97" providerId="AD" clId="Web-{24AB5EB4-F7F9-49A2-85B2-07633194983F}" dt="2018-10-01T20:31:46.225" v="559" actId="1076"/>
          <ac:picMkLst>
            <pc:docMk/>
            <pc:sldMk cId="3561697977" sldId="301"/>
            <ac:picMk id="6" creationId="{6160C854-F5F9-48CA-9B8F-28DA95B241AF}"/>
          </ac:picMkLst>
        </pc:picChg>
        <pc:picChg chg="add mod modCrop">
          <ac:chgData name="Hiruma, Laura Sachi" userId="S::lhiruma@ad.unc.edu::c5c4abb4-f3ed-4696-a3a1-5f0734e31e97" providerId="AD" clId="Web-{24AB5EB4-F7F9-49A2-85B2-07633194983F}" dt="2018-10-01T20:32:50.756" v="572" actId="14100"/>
          <ac:picMkLst>
            <pc:docMk/>
            <pc:sldMk cId="3561697977" sldId="301"/>
            <ac:picMk id="10" creationId="{337F3E38-5E83-44D2-8F12-B627D9986943}"/>
          </ac:picMkLst>
        </pc:picChg>
        <pc:picChg chg="add mod modCrop">
          <ac:chgData name="Hiruma, Laura Sachi" userId="S::lhiruma@ad.unc.edu::c5c4abb4-f3ed-4696-a3a1-5f0734e31e97" providerId="AD" clId="Web-{24AB5EB4-F7F9-49A2-85B2-07633194983F}" dt="2018-10-01T20:32:48.397" v="571" actId="1076"/>
          <ac:picMkLst>
            <pc:docMk/>
            <pc:sldMk cId="3561697977" sldId="301"/>
            <ac:picMk id="12" creationId="{4B48F253-1E4E-4F0C-BE71-87F144657194}"/>
          </ac:picMkLst>
        </pc:picChg>
      </pc:sldChg>
      <pc:sldChg chg="modSp add replId">
        <pc:chgData name="Hiruma, Laura Sachi" userId="S::lhiruma@ad.unc.edu::c5c4abb4-f3ed-4696-a3a1-5f0734e31e97" providerId="AD" clId="Web-{24AB5EB4-F7F9-49A2-85B2-07633194983F}" dt="2018-10-01T20:29:41.131" v="535" actId="20577"/>
        <pc:sldMkLst>
          <pc:docMk/>
          <pc:sldMk cId="910204147" sldId="302"/>
        </pc:sldMkLst>
        <pc:spChg chg="mod">
          <ac:chgData name="Hiruma, Laura Sachi" userId="S::lhiruma@ad.unc.edu::c5c4abb4-f3ed-4696-a3a1-5f0734e31e97" providerId="AD" clId="Web-{24AB5EB4-F7F9-49A2-85B2-07633194983F}" dt="2018-10-01T20:29:41.131" v="535" actId="20577"/>
          <ac:spMkLst>
            <pc:docMk/>
            <pc:sldMk cId="910204147" sldId="302"/>
            <ac:spMk id="9" creationId="{0A601AFB-EE7B-446A-A48C-957B400535F7}"/>
          </ac:spMkLst>
        </pc:spChg>
      </pc:sldChg>
      <pc:sldChg chg="modSp add replId">
        <pc:chgData name="Hiruma, Laura Sachi" userId="S::lhiruma@ad.unc.edu::c5c4abb4-f3ed-4696-a3a1-5f0734e31e97" providerId="AD" clId="Web-{24AB5EB4-F7F9-49A2-85B2-07633194983F}" dt="2018-10-01T20:34:18.100" v="620" actId="20577"/>
        <pc:sldMkLst>
          <pc:docMk/>
          <pc:sldMk cId="2204059259" sldId="303"/>
        </pc:sldMkLst>
        <pc:spChg chg="mod">
          <ac:chgData name="Hiruma, Laura Sachi" userId="S::lhiruma@ad.unc.edu::c5c4abb4-f3ed-4696-a3a1-5f0734e31e97" providerId="AD" clId="Web-{24AB5EB4-F7F9-49A2-85B2-07633194983F}" dt="2018-10-01T20:34:18.100" v="620" actId="20577"/>
          <ac:spMkLst>
            <pc:docMk/>
            <pc:sldMk cId="2204059259" sldId="303"/>
            <ac:spMk id="2" creationId="{00000000-0000-0000-0000-000000000000}"/>
          </ac:spMkLst>
        </pc:spChg>
        <pc:spChg chg="mod">
          <ac:chgData name="Hiruma, Laura Sachi" userId="S::lhiruma@ad.unc.edu::c5c4abb4-f3ed-4696-a3a1-5f0734e31e97" providerId="AD" clId="Web-{24AB5EB4-F7F9-49A2-85B2-07633194983F}" dt="2018-10-01T20:33:39.178" v="576" actId="20577"/>
          <ac:spMkLst>
            <pc:docMk/>
            <pc:sldMk cId="2204059259" sldId="303"/>
            <ac:spMk id="9" creationId="{0A601AFB-EE7B-446A-A48C-957B400535F7}"/>
          </ac:spMkLst>
        </pc:spChg>
      </pc:sldChg>
      <pc:sldChg chg="modSp add ord replId">
        <pc:chgData name="Hiruma, Laura Sachi" userId="S::lhiruma@ad.unc.edu::c5c4abb4-f3ed-4696-a3a1-5f0734e31e97" providerId="AD" clId="Web-{24AB5EB4-F7F9-49A2-85B2-07633194983F}" dt="2018-10-01T20:36:31.006" v="675"/>
        <pc:sldMkLst>
          <pc:docMk/>
          <pc:sldMk cId="3518892346" sldId="304"/>
        </pc:sldMkLst>
        <pc:spChg chg="mod">
          <ac:chgData name="Hiruma, Laura Sachi" userId="S::lhiruma@ad.unc.edu::c5c4abb4-f3ed-4696-a3a1-5f0734e31e97" providerId="AD" clId="Web-{24AB5EB4-F7F9-49A2-85B2-07633194983F}" dt="2018-10-01T20:35:50.397" v="646" actId="20577"/>
          <ac:spMkLst>
            <pc:docMk/>
            <pc:sldMk cId="3518892346" sldId="304"/>
            <ac:spMk id="2" creationId="{00000000-0000-0000-0000-000000000000}"/>
          </ac:spMkLst>
        </pc:spChg>
        <pc:spChg chg="mod">
          <ac:chgData name="Hiruma, Laura Sachi" userId="S::lhiruma@ad.unc.edu::c5c4abb4-f3ed-4696-a3a1-5f0734e31e97" providerId="AD" clId="Web-{24AB5EB4-F7F9-49A2-85B2-07633194983F}" dt="2018-10-01T20:36:14.600" v="672" actId="20577"/>
          <ac:spMkLst>
            <pc:docMk/>
            <pc:sldMk cId="3518892346" sldId="304"/>
            <ac:spMk id="9" creationId="{0A601AFB-EE7B-446A-A48C-957B400535F7}"/>
          </ac:spMkLst>
        </pc:spChg>
      </pc:sldChg>
    </pc:docChg>
  </pc:docChgLst>
  <pc:docChgLst>
    <pc:chgData name="Hiruma, Laura Sachi" userId="S::lhiruma@ad.unc.edu::c5c4abb4-f3ed-4696-a3a1-5f0734e31e97" providerId="AD" clId="Web-{78C1726D-A62E-463C-9D8E-70DA70851FEC}"/>
    <pc:docChg chg="addSld modSld sldOrd">
      <pc:chgData name="Hiruma, Laura Sachi" userId="S::lhiruma@ad.unc.edu::c5c4abb4-f3ed-4696-a3a1-5f0734e31e97" providerId="AD" clId="Web-{78C1726D-A62E-463C-9D8E-70DA70851FEC}" dt="2018-10-09T12:46:27.583" v="64" actId="1076"/>
      <pc:docMkLst>
        <pc:docMk/>
      </pc:docMkLst>
      <pc:sldChg chg="ord">
        <pc:chgData name="Hiruma, Laura Sachi" userId="S::lhiruma@ad.unc.edu::c5c4abb4-f3ed-4696-a3a1-5f0734e31e97" providerId="AD" clId="Web-{78C1726D-A62E-463C-9D8E-70DA70851FEC}" dt="2018-10-09T12:45:42.816" v="55"/>
        <pc:sldMkLst>
          <pc:docMk/>
          <pc:sldMk cId="1731497294" sldId="295"/>
        </pc:sldMkLst>
      </pc:sldChg>
      <pc:sldChg chg="addSp delSp modSp add replId">
        <pc:chgData name="Hiruma, Laura Sachi" userId="S::lhiruma@ad.unc.edu::c5c4abb4-f3ed-4696-a3a1-5f0734e31e97" providerId="AD" clId="Web-{78C1726D-A62E-463C-9D8E-70DA70851FEC}" dt="2018-10-09T12:44:05.549" v="44" actId="1076"/>
        <pc:sldMkLst>
          <pc:docMk/>
          <pc:sldMk cId="216915652" sldId="317"/>
        </pc:sldMkLst>
        <pc:spChg chg="mod">
          <ac:chgData name="Hiruma, Laura Sachi" userId="S::lhiruma@ad.unc.edu::c5c4abb4-f3ed-4696-a3a1-5f0734e31e97" providerId="AD" clId="Web-{78C1726D-A62E-463C-9D8E-70DA70851FEC}" dt="2018-10-09T12:42:52.951" v="2" actId="20577"/>
          <ac:spMkLst>
            <pc:docMk/>
            <pc:sldMk cId="216915652" sldId="317"/>
            <ac:spMk id="2" creationId="{00000000-0000-0000-0000-000000000000}"/>
          </ac:spMkLst>
        </pc:spChg>
        <pc:spChg chg="mod">
          <ac:chgData name="Hiruma, Laura Sachi" userId="S::lhiruma@ad.unc.edu::c5c4abb4-f3ed-4696-a3a1-5f0734e31e97" providerId="AD" clId="Web-{78C1726D-A62E-463C-9D8E-70DA70851FEC}" dt="2018-10-09T12:43:26.436" v="35" actId="20577"/>
          <ac:spMkLst>
            <pc:docMk/>
            <pc:sldMk cId="216915652" sldId="317"/>
            <ac:spMk id="3" creationId="{00000000-0000-0000-0000-000000000000}"/>
          </ac:spMkLst>
        </pc:spChg>
        <pc:picChg chg="del">
          <ac:chgData name="Hiruma, Laura Sachi" userId="S::lhiruma@ad.unc.edu::c5c4abb4-f3ed-4696-a3a1-5f0734e31e97" providerId="AD" clId="Web-{78C1726D-A62E-463C-9D8E-70DA70851FEC}" dt="2018-10-09T12:43:02.811" v="13"/>
          <ac:picMkLst>
            <pc:docMk/>
            <pc:sldMk cId="216915652" sldId="317"/>
            <ac:picMk id="4" creationId="{BF3EE92F-8C54-48F2-92D0-676C7673C311}"/>
          </ac:picMkLst>
        </pc:picChg>
        <pc:picChg chg="add mod">
          <ac:chgData name="Hiruma, Laura Sachi" userId="S::lhiruma@ad.unc.edu::c5c4abb4-f3ed-4696-a3a1-5f0734e31e97" providerId="AD" clId="Web-{78C1726D-A62E-463C-9D8E-70DA70851FEC}" dt="2018-10-09T12:43:45.937" v="40" actId="1076"/>
          <ac:picMkLst>
            <pc:docMk/>
            <pc:sldMk cId="216915652" sldId="317"/>
            <ac:picMk id="5" creationId="{82F71F53-05B6-4F7E-911A-0B92DA3822D9}"/>
          </ac:picMkLst>
        </pc:picChg>
        <pc:picChg chg="del">
          <ac:chgData name="Hiruma, Laura Sachi" userId="S::lhiruma@ad.unc.edu::c5c4abb4-f3ed-4696-a3a1-5f0734e31e97" providerId="AD" clId="Web-{78C1726D-A62E-463C-9D8E-70DA70851FEC}" dt="2018-10-09T12:43:01.654" v="12"/>
          <ac:picMkLst>
            <pc:docMk/>
            <pc:sldMk cId="216915652" sldId="317"/>
            <ac:picMk id="6" creationId="{266E9A38-27EE-42B0-B072-479D0B1D7EA4}"/>
          </ac:picMkLst>
        </pc:picChg>
        <pc:picChg chg="add mod">
          <ac:chgData name="Hiruma, Laura Sachi" userId="S::lhiruma@ad.unc.edu::c5c4abb4-f3ed-4696-a3a1-5f0734e31e97" providerId="AD" clId="Web-{78C1726D-A62E-463C-9D8E-70DA70851FEC}" dt="2018-10-09T12:44:05.549" v="44" actId="1076"/>
          <ac:picMkLst>
            <pc:docMk/>
            <pc:sldMk cId="216915652" sldId="317"/>
            <ac:picMk id="8" creationId="{CB82BA36-54E3-484B-B9A0-BCB1CFD53EDE}"/>
          </ac:picMkLst>
        </pc:picChg>
      </pc:sldChg>
      <pc:sldChg chg="addSp delSp modSp add replId">
        <pc:chgData name="Hiruma, Laura Sachi" userId="S::lhiruma@ad.unc.edu::c5c4abb4-f3ed-4696-a3a1-5f0734e31e97" providerId="AD" clId="Web-{78C1726D-A62E-463C-9D8E-70DA70851FEC}" dt="2018-10-09T12:45:18.346" v="54" actId="14100"/>
        <pc:sldMkLst>
          <pc:docMk/>
          <pc:sldMk cId="3242019737" sldId="318"/>
        </pc:sldMkLst>
        <pc:spChg chg="del">
          <ac:chgData name="Hiruma, Laura Sachi" userId="S::lhiruma@ad.unc.edu::c5c4abb4-f3ed-4696-a3a1-5f0734e31e97" providerId="AD" clId="Web-{78C1726D-A62E-463C-9D8E-70DA70851FEC}" dt="2018-10-09T12:45:03.346" v="47"/>
          <ac:spMkLst>
            <pc:docMk/>
            <pc:sldMk cId="3242019737" sldId="318"/>
            <ac:spMk id="2" creationId="{00000000-0000-0000-0000-000000000000}"/>
          </ac:spMkLst>
        </pc:spChg>
        <pc:spChg chg="del">
          <ac:chgData name="Hiruma, Laura Sachi" userId="S::lhiruma@ad.unc.edu::c5c4abb4-f3ed-4696-a3a1-5f0734e31e97" providerId="AD" clId="Web-{78C1726D-A62E-463C-9D8E-70DA70851FEC}" dt="2018-10-09T12:45:06.174" v="48"/>
          <ac:spMkLst>
            <pc:docMk/>
            <pc:sldMk cId="3242019737" sldId="318"/>
            <ac:spMk id="3" creationId="{00000000-0000-0000-0000-000000000000}"/>
          </ac:spMkLst>
        </pc:spChg>
        <pc:spChg chg="add del mod">
          <ac:chgData name="Hiruma, Laura Sachi" userId="S::lhiruma@ad.unc.edu::c5c4abb4-f3ed-4696-a3a1-5f0734e31e97" providerId="AD" clId="Web-{78C1726D-A62E-463C-9D8E-70DA70851FEC}" dt="2018-10-09T12:45:07.440" v="49"/>
          <ac:spMkLst>
            <pc:docMk/>
            <pc:sldMk cId="3242019737" sldId="318"/>
            <ac:spMk id="9" creationId="{1F39ED21-A465-4B99-AF2A-4685E2FAB3BA}"/>
          </ac:spMkLst>
        </pc:spChg>
        <pc:spChg chg="add del mod">
          <ac:chgData name="Hiruma, Laura Sachi" userId="S::lhiruma@ad.unc.edu::c5c4abb4-f3ed-4696-a3a1-5f0734e31e97" providerId="AD" clId="Web-{78C1726D-A62E-463C-9D8E-70DA70851FEC}" dt="2018-10-09T12:45:09.393" v="50"/>
          <ac:spMkLst>
            <pc:docMk/>
            <pc:sldMk cId="3242019737" sldId="318"/>
            <ac:spMk id="11" creationId="{D8517C32-04AD-4B19-B82D-84D7079BA228}"/>
          </ac:spMkLst>
        </pc:spChg>
        <pc:picChg chg="del">
          <ac:chgData name="Hiruma, Laura Sachi" userId="S::lhiruma@ad.unc.edu::c5c4abb4-f3ed-4696-a3a1-5f0734e31e97" providerId="AD" clId="Web-{78C1726D-A62E-463C-9D8E-70DA70851FEC}" dt="2018-10-09T12:45:12.612" v="52"/>
          <ac:picMkLst>
            <pc:docMk/>
            <pc:sldMk cId="3242019737" sldId="318"/>
            <ac:picMk id="4" creationId="{BF3EE92F-8C54-48F2-92D0-676C7673C311}"/>
          </ac:picMkLst>
        </pc:picChg>
        <pc:picChg chg="add mod">
          <ac:chgData name="Hiruma, Laura Sachi" userId="S::lhiruma@ad.unc.edu::c5c4abb4-f3ed-4696-a3a1-5f0734e31e97" providerId="AD" clId="Web-{78C1726D-A62E-463C-9D8E-70DA70851FEC}" dt="2018-10-09T12:45:18.346" v="54" actId="14100"/>
          <ac:picMkLst>
            <pc:docMk/>
            <pc:sldMk cId="3242019737" sldId="318"/>
            <ac:picMk id="5" creationId="{381F01C4-3628-4495-A713-C4252F6188D5}"/>
          </ac:picMkLst>
        </pc:picChg>
        <pc:picChg chg="del">
          <ac:chgData name="Hiruma, Laura Sachi" userId="S::lhiruma@ad.unc.edu::c5c4abb4-f3ed-4696-a3a1-5f0734e31e97" providerId="AD" clId="Web-{78C1726D-A62E-463C-9D8E-70DA70851FEC}" dt="2018-10-09T12:45:11.815" v="51"/>
          <ac:picMkLst>
            <pc:docMk/>
            <pc:sldMk cId="3242019737" sldId="318"/>
            <ac:picMk id="6" creationId="{266E9A38-27EE-42B0-B072-479D0B1D7EA4}"/>
          </ac:picMkLst>
        </pc:picChg>
      </pc:sldChg>
      <pc:sldChg chg="addSp delSp modSp new">
        <pc:chgData name="Hiruma, Laura Sachi" userId="S::lhiruma@ad.unc.edu::c5c4abb4-f3ed-4696-a3a1-5f0734e31e97" providerId="AD" clId="Web-{78C1726D-A62E-463C-9D8E-70DA70851FEC}" dt="2018-10-09T12:46:27.583" v="64" actId="1076"/>
        <pc:sldMkLst>
          <pc:docMk/>
          <pc:sldMk cId="3292478253" sldId="319"/>
        </pc:sldMkLst>
        <pc:spChg chg="del">
          <ac:chgData name="Hiruma, Laura Sachi" userId="S::lhiruma@ad.unc.edu::c5c4abb4-f3ed-4696-a3a1-5f0734e31e97" providerId="AD" clId="Web-{78C1726D-A62E-463C-9D8E-70DA70851FEC}" dt="2018-10-09T12:46:08.801" v="58"/>
          <ac:spMkLst>
            <pc:docMk/>
            <pc:sldMk cId="3292478253" sldId="319"/>
            <ac:spMk id="2" creationId="{75FC1B81-77CA-42C6-83A1-5186ED29A783}"/>
          </ac:spMkLst>
        </pc:spChg>
        <pc:spChg chg="del">
          <ac:chgData name="Hiruma, Laura Sachi" userId="S::lhiruma@ad.unc.edu::c5c4abb4-f3ed-4696-a3a1-5f0734e31e97" providerId="AD" clId="Web-{78C1726D-A62E-463C-9D8E-70DA70851FEC}" dt="2018-10-09T12:46:03.488" v="57"/>
          <ac:spMkLst>
            <pc:docMk/>
            <pc:sldMk cId="3292478253" sldId="319"/>
            <ac:spMk id="3" creationId="{628389C6-0BBB-4347-B2E9-051271F4FDCF}"/>
          </ac:spMkLst>
        </pc:spChg>
        <pc:picChg chg="add mod ord modCrop">
          <ac:chgData name="Hiruma, Laura Sachi" userId="S::lhiruma@ad.unc.edu::c5c4abb4-f3ed-4696-a3a1-5f0734e31e97" providerId="AD" clId="Web-{78C1726D-A62E-463C-9D8E-70DA70851FEC}" dt="2018-10-09T12:46:27.583" v="64" actId="1076"/>
          <ac:picMkLst>
            <pc:docMk/>
            <pc:sldMk cId="3292478253" sldId="319"/>
            <ac:picMk id="4" creationId="{3A4912AF-29CD-4205-ADA5-23F6DD349931}"/>
          </ac:picMkLst>
        </pc:picChg>
      </pc:sldChg>
    </pc:docChg>
  </pc:docChgLst>
  <pc:docChgLst>
    <pc:chgData name="Hiruma, Laura Sachi" userId="S::lhiruma@ad.unc.edu::c5c4abb4-f3ed-4696-a3a1-5f0734e31e97" providerId="AD" clId="Web-{EA194935-77A8-43F9-87C4-553E3D3F2512}"/>
    <pc:docChg chg="addSld modSld">
      <pc:chgData name="Hiruma, Laura Sachi" userId="S::lhiruma@ad.unc.edu::c5c4abb4-f3ed-4696-a3a1-5f0734e31e97" providerId="AD" clId="Web-{EA194935-77A8-43F9-87C4-553E3D3F2512}" dt="2018-10-02T17:39:36.877" v="16" actId="20577"/>
      <pc:docMkLst>
        <pc:docMk/>
      </pc:docMkLst>
      <pc:sldChg chg="addSp delSp modSp add replId">
        <pc:chgData name="Hiruma, Laura Sachi" userId="S::lhiruma@ad.unc.edu::c5c4abb4-f3ed-4696-a3a1-5f0734e31e97" providerId="AD" clId="Web-{EA194935-77A8-43F9-87C4-553E3D3F2512}" dt="2018-10-02T17:39:35.972" v="14" actId="20577"/>
        <pc:sldMkLst>
          <pc:docMk/>
          <pc:sldMk cId="3288543736" sldId="307"/>
        </pc:sldMkLst>
        <pc:spChg chg="mod">
          <ac:chgData name="Hiruma, Laura Sachi" userId="S::lhiruma@ad.unc.edu::c5c4abb4-f3ed-4696-a3a1-5f0734e31e97" providerId="AD" clId="Web-{EA194935-77A8-43F9-87C4-553E3D3F2512}" dt="2018-10-02T17:39:35.972" v="14" actId="20577"/>
          <ac:spMkLst>
            <pc:docMk/>
            <pc:sldMk cId="3288543736" sldId="307"/>
            <ac:spMk id="2" creationId="{00000000-0000-0000-0000-000000000000}"/>
          </ac:spMkLst>
        </pc:spChg>
        <pc:spChg chg="del">
          <ac:chgData name="Hiruma, Laura Sachi" userId="S::lhiruma@ad.unc.edu::c5c4abb4-f3ed-4696-a3a1-5f0734e31e97" providerId="AD" clId="Web-{EA194935-77A8-43F9-87C4-553E3D3F2512}" dt="2018-10-02T17:39:16.080" v="1"/>
          <ac:spMkLst>
            <pc:docMk/>
            <pc:sldMk cId="3288543736" sldId="307"/>
            <ac:spMk id="3" creationId="{00000000-0000-0000-0000-000000000000}"/>
          </ac:spMkLst>
        </pc:spChg>
        <pc:spChg chg="add del mod">
          <ac:chgData name="Hiruma, Laura Sachi" userId="S::lhiruma@ad.unc.edu::c5c4abb4-f3ed-4696-a3a1-5f0734e31e97" providerId="AD" clId="Web-{EA194935-77A8-43F9-87C4-553E3D3F2512}" dt="2018-10-02T17:39:22.799" v="3"/>
          <ac:spMkLst>
            <pc:docMk/>
            <pc:sldMk cId="3288543736" sldId="307"/>
            <ac:spMk id="6" creationId="{213409CA-EA6C-4E79-99A6-36153610B8A1}"/>
          </ac:spMkLst>
        </pc:spChg>
        <pc:picChg chg="del">
          <ac:chgData name="Hiruma, Laura Sachi" userId="S::lhiruma@ad.unc.edu::c5c4abb4-f3ed-4696-a3a1-5f0734e31e97" providerId="AD" clId="Web-{EA194935-77A8-43F9-87C4-553E3D3F2512}" dt="2018-10-02T17:39:20.533" v="2"/>
          <ac:picMkLst>
            <pc:docMk/>
            <pc:sldMk cId="3288543736" sldId="307"/>
            <ac:picMk id="5" creationId="{00000000-0000-0000-0000-000000000000}"/>
          </ac:picMkLst>
        </pc:picChg>
        <pc:picChg chg="add mod">
          <ac:chgData name="Hiruma, Laura Sachi" userId="S::lhiruma@ad.unc.edu::c5c4abb4-f3ed-4696-a3a1-5f0734e31e97" providerId="AD" clId="Web-{EA194935-77A8-43F9-87C4-553E3D3F2512}" dt="2018-10-02T17:39:26.393" v="5" actId="1076"/>
          <ac:picMkLst>
            <pc:docMk/>
            <pc:sldMk cId="3288543736" sldId="307"/>
            <ac:picMk id="7" creationId="{3BE297F2-D626-4081-8F5B-5AC5A873AEBC}"/>
          </ac:picMkLst>
        </pc:picChg>
      </pc:sldChg>
    </pc:docChg>
  </pc:docChgLst>
  <pc:docChgLst>
    <pc:chgData name="Hiruma, Laura Sachi" userId="S::lhiruma@ad.unc.edu::c5c4abb4-f3ed-4696-a3a1-5f0734e31e97" providerId="AD" clId="Web-{D20AC9E4-CF63-47C6-9061-D852D368E528}"/>
    <pc:docChg chg="addSld delSld modSld sldOrd">
      <pc:chgData name="Hiruma, Laura Sachi" userId="S::lhiruma@ad.unc.edu::c5c4abb4-f3ed-4696-a3a1-5f0734e31e97" providerId="AD" clId="Web-{D20AC9E4-CF63-47C6-9061-D852D368E528}" dt="2018-10-02T17:37:43.987" v="1536" actId="20577"/>
      <pc:docMkLst>
        <pc:docMk/>
      </pc:docMkLst>
      <pc:sldChg chg="modSp">
        <pc:chgData name="Hiruma, Laura Sachi" userId="S::lhiruma@ad.unc.edu::c5c4abb4-f3ed-4696-a3a1-5f0734e31e97" providerId="AD" clId="Web-{D20AC9E4-CF63-47C6-9061-D852D368E528}" dt="2018-10-02T15:46:05.792" v="17" actId="20577"/>
        <pc:sldMkLst>
          <pc:docMk/>
          <pc:sldMk cId="3557341965" sldId="256"/>
        </pc:sldMkLst>
        <pc:spChg chg="mod">
          <ac:chgData name="Hiruma, Laura Sachi" userId="S::lhiruma@ad.unc.edu::c5c4abb4-f3ed-4696-a3a1-5f0734e31e97" providerId="AD" clId="Web-{D20AC9E4-CF63-47C6-9061-D852D368E528}" dt="2018-10-02T15:46:05.792" v="17" actId="20577"/>
          <ac:spMkLst>
            <pc:docMk/>
            <pc:sldMk cId="3557341965" sldId="256"/>
            <ac:spMk id="2" creationId="{00000000-0000-0000-0000-000000000000}"/>
          </ac:spMkLst>
        </pc:spChg>
      </pc:sldChg>
      <pc:sldChg chg="modSp">
        <pc:chgData name="Hiruma, Laura Sachi" userId="S::lhiruma@ad.unc.edu::c5c4abb4-f3ed-4696-a3a1-5f0734e31e97" providerId="AD" clId="Web-{D20AC9E4-CF63-47C6-9061-D852D368E528}" dt="2018-10-02T17:06:58.282" v="993" actId="20577"/>
        <pc:sldMkLst>
          <pc:docMk/>
          <pc:sldMk cId="3726602927" sldId="258"/>
        </pc:sldMkLst>
        <pc:spChg chg="mod">
          <ac:chgData name="Hiruma, Laura Sachi" userId="S::lhiruma@ad.unc.edu::c5c4abb4-f3ed-4696-a3a1-5f0734e31e97" providerId="AD" clId="Web-{D20AC9E4-CF63-47C6-9061-D852D368E528}" dt="2018-10-02T17:06:58.282" v="993" actId="20577"/>
          <ac:spMkLst>
            <pc:docMk/>
            <pc:sldMk cId="3726602927" sldId="258"/>
            <ac:spMk id="3" creationId="{9AF103E7-A16C-4537-B61F-5C47170E52F1}"/>
          </ac:spMkLst>
        </pc:spChg>
      </pc:sldChg>
      <pc:sldChg chg="modSp">
        <pc:chgData name="Hiruma, Laura Sachi" userId="S::lhiruma@ad.unc.edu::c5c4abb4-f3ed-4696-a3a1-5f0734e31e97" providerId="AD" clId="Web-{D20AC9E4-CF63-47C6-9061-D852D368E528}" dt="2018-10-02T17:18:38.158" v="997" actId="1076"/>
        <pc:sldMkLst>
          <pc:docMk/>
          <pc:sldMk cId="1427484884" sldId="259"/>
        </pc:sldMkLst>
        <pc:picChg chg="mod">
          <ac:chgData name="Hiruma, Laura Sachi" userId="S::lhiruma@ad.unc.edu::c5c4abb4-f3ed-4696-a3a1-5f0734e31e97" providerId="AD" clId="Web-{D20AC9E4-CF63-47C6-9061-D852D368E528}" dt="2018-10-02T17:18:38.158" v="997" actId="1076"/>
          <ac:picMkLst>
            <pc:docMk/>
            <pc:sldMk cId="1427484884" sldId="259"/>
            <ac:picMk id="4" creationId="{CCE00C4F-9ADF-4747-8283-BC8E8A8DCC75}"/>
          </ac:picMkLst>
        </pc:picChg>
      </pc:sldChg>
      <pc:sldChg chg="modSp">
        <pc:chgData name="Hiruma, Laura Sachi" userId="S::lhiruma@ad.unc.edu::c5c4abb4-f3ed-4696-a3a1-5f0734e31e97" providerId="AD" clId="Web-{D20AC9E4-CF63-47C6-9061-D852D368E528}" dt="2018-10-02T16:40:35.971" v="315" actId="1076"/>
        <pc:sldMkLst>
          <pc:docMk/>
          <pc:sldMk cId="369158118" sldId="260"/>
        </pc:sldMkLst>
        <pc:spChg chg="mod">
          <ac:chgData name="Hiruma, Laura Sachi" userId="S::lhiruma@ad.unc.edu::c5c4abb4-f3ed-4696-a3a1-5f0734e31e97" providerId="AD" clId="Web-{D20AC9E4-CF63-47C6-9061-D852D368E528}" dt="2018-10-02T15:48:58.902" v="135" actId="1076"/>
          <ac:spMkLst>
            <pc:docMk/>
            <pc:sldMk cId="369158118" sldId="260"/>
            <ac:spMk id="2" creationId="{00000000-0000-0000-0000-000000000000}"/>
          </ac:spMkLst>
        </pc:spChg>
        <pc:spChg chg="mod">
          <ac:chgData name="Hiruma, Laura Sachi" userId="S::lhiruma@ad.unc.edu::c5c4abb4-f3ed-4696-a3a1-5f0734e31e97" providerId="AD" clId="Web-{D20AC9E4-CF63-47C6-9061-D852D368E528}" dt="2018-10-02T16:40:35.971" v="315" actId="1076"/>
          <ac:spMkLst>
            <pc:docMk/>
            <pc:sldMk cId="369158118" sldId="260"/>
            <ac:spMk id="5" creationId="{00000000-0000-0000-0000-000000000000}"/>
          </ac:spMkLst>
        </pc:spChg>
      </pc:sldChg>
      <pc:sldChg chg="modSp">
        <pc:chgData name="Hiruma, Laura Sachi" userId="S::lhiruma@ad.unc.edu::c5c4abb4-f3ed-4696-a3a1-5f0734e31e97" providerId="AD" clId="Web-{D20AC9E4-CF63-47C6-9061-D852D368E528}" dt="2018-10-02T16:51:04.412" v="399" actId="20577"/>
        <pc:sldMkLst>
          <pc:docMk/>
          <pc:sldMk cId="1133490035" sldId="261"/>
        </pc:sldMkLst>
        <pc:spChg chg="mod">
          <ac:chgData name="Hiruma, Laura Sachi" userId="S::lhiruma@ad.unc.edu::c5c4abb4-f3ed-4696-a3a1-5f0734e31e97" providerId="AD" clId="Web-{D20AC9E4-CF63-47C6-9061-D852D368E528}" dt="2018-10-02T16:51:04.412" v="399" actId="20577"/>
          <ac:spMkLst>
            <pc:docMk/>
            <pc:sldMk cId="1133490035" sldId="261"/>
            <ac:spMk id="3" creationId="{00000000-0000-0000-0000-000000000000}"/>
          </ac:spMkLst>
        </pc:spChg>
      </pc:sldChg>
      <pc:sldChg chg="modSp">
        <pc:chgData name="Hiruma, Laura Sachi" userId="S::lhiruma@ad.unc.edu::c5c4abb4-f3ed-4696-a3a1-5f0734e31e97" providerId="AD" clId="Web-{D20AC9E4-CF63-47C6-9061-D852D368E528}" dt="2018-10-02T15:50:40.574" v="160" actId="20577"/>
        <pc:sldMkLst>
          <pc:docMk/>
          <pc:sldMk cId="1460361768" sldId="262"/>
        </pc:sldMkLst>
        <pc:spChg chg="mod">
          <ac:chgData name="Hiruma, Laura Sachi" userId="S::lhiruma@ad.unc.edu::c5c4abb4-f3ed-4696-a3a1-5f0734e31e97" providerId="AD" clId="Web-{D20AC9E4-CF63-47C6-9061-D852D368E528}" dt="2018-10-02T15:50:40.574" v="160" actId="20577"/>
          <ac:spMkLst>
            <pc:docMk/>
            <pc:sldMk cId="1460361768" sldId="262"/>
            <ac:spMk id="10" creationId="{00000000-0000-0000-0000-000000000000}"/>
          </ac:spMkLst>
        </pc:spChg>
      </pc:sldChg>
      <pc:sldChg chg="modSp add del ord">
        <pc:chgData name="Hiruma, Laura Sachi" userId="S::lhiruma@ad.unc.edu::c5c4abb4-f3ed-4696-a3a1-5f0734e31e97" providerId="AD" clId="Web-{D20AC9E4-CF63-47C6-9061-D852D368E528}" dt="2018-10-02T16:48:29.958" v="354" actId="1076"/>
        <pc:sldMkLst>
          <pc:docMk/>
          <pc:sldMk cId="1481576520" sldId="264"/>
        </pc:sldMkLst>
        <pc:spChg chg="mod">
          <ac:chgData name="Hiruma, Laura Sachi" userId="S::lhiruma@ad.unc.edu::c5c4abb4-f3ed-4696-a3a1-5f0734e31e97" providerId="AD" clId="Web-{D20AC9E4-CF63-47C6-9061-D852D368E528}" dt="2018-10-02T16:46:41.332" v="350" actId="20577"/>
          <ac:spMkLst>
            <pc:docMk/>
            <pc:sldMk cId="1481576520" sldId="264"/>
            <ac:spMk id="2" creationId="{00000000-0000-0000-0000-000000000000}"/>
          </ac:spMkLst>
        </pc:spChg>
        <pc:graphicFrameChg chg="mod">
          <ac:chgData name="Hiruma, Laura Sachi" userId="S::lhiruma@ad.unc.edu::c5c4abb4-f3ed-4696-a3a1-5f0734e31e97" providerId="AD" clId="Web-{D20AC9E4-CF63-47C6-9061-D852D368E528}" dt="2018-10-02T16:48:29.958" v="354" actId="1076"/>
          <ac:graphicFrameMkLst>
            <pc:docMk/>
            <pc:sldMk cId="1481576520" sldId="264"/>
            <ac:graphicFrameMk id="4" creationId="{00000000-0000-0000-0000-000000000000}"/>
          </ac:graphicFrameMkLst>
        </pc:graphicFrameChg>
      </pc:sldChg>
      <pc:sldChg chg="modSp ord">
        <pc:chgData name="Hiruma, Laura Sachi" userId="S::lhiruma@ad.unc.edu::c5c4abb4-f3ed-4696-a3a1-5f0734e31e97" providerId="AD" clId="Web-{D20AC9E4-CF63-47C6-9061-D852D368E528}" dt="2018-10-02T17:35:20.253" v="1467" actId="20577"/>
        <pc:sldMkLst>
          <pc:docMk/>
          <pc:sldMk cId="460860985" sldId="266"/>
        </pc:sldMkLst>
        <pc:spChg chg="mod">
          <ac:chgData name="Hiruma, Laura Sachi" userId="S::lhiruma@ad.unc.edu::c5c4abb4-f3ed-4696-a3a1-5f0734e31e97" providerId="AD" clId="Web-{D20AC9E4-CF63-47C6-9061-D852D368E528}" dt="2018-10-02T17:22:15.299" v="1013"/>
          <ac:spMkLst>
            <pc:docMk/>
            <pc:sldMk cId="460860985" sldId="266"/>
            <ac:spMk id="2" creationId="{00000000-0000-0000-0000-000000000000}"/>
          </ac:spMkLst>
        </pc:spChg>
        <pc:spChg chg="mod">
          <ac:chgData name="Hiruma, Laura Sachi" userId="S::lhiruma@ad.unc.edu::c5c4abb4-f3ed-4696-a3a1-5f0734e31e97" providerId="AD" clId="Web-{D20AC9E4-CF63-47C6-9061-D852D368E528}" dt="2018-10-02T17:35:20.253" v="1467" actId="20577"/>
          <ac:spMkLst>
            <pc:docMk/>
            <pc:sldMk cId="460860985" sldId="266"/>
            <ac:spMk id="3" creationId="{00000000-0000-0000-0000-000000000000}"/>
          </ac:spMkLst>
        </pc:spChg>
      </pc:sldChg>
      <pc:sldChg chg="delSp modSp">
        <pc:chgData name="Hiruma, Laura Sachi" userId="S::lhiruma@ad.unc.edu::c5c4abb4-f3ed-4696-a3a1-5f0734e31e97" providerId="AD" clId="Web-{D20AC9E4-CF63-47C6-9061-D852D368E528}" dt="2018-10-02T16:41:07.206" v="320" actId="20577"/>
        <pc:sldMkLst>
          <pc:docMk/>
          <pc:sldMk cId="32474224" sldId="277"/>
        </pc:sldMkLst>
        <pc:spChg chg="mod">
          <ac:chgData name="Hiruma, Laura Sachi" userId="S::lhiruma@ad.unc.edu::c5c4abb4-f3ed-4696-a3a1-5f0734e31e97" providerId="AD" clId="Web-{D20AC9E4-CF63-47C6-9061-D852D368E528}" dt="2018-10-02T16:41:07.206" v="320" actId="20577"/>
          <ac:spMkLst>
            <pc:docMk/>
            <pc:sldMk cId="32474224" sldId="277"/>
            <ac:spMk id="3" creationId="{00000000-0000-0000-0000-000000000000}"/>
          </ac:spMkLst>
        </pc:spChg>
        <pc:spChg chg="del">
          <ac:chgData name="Hiruma, Laura Sachi" userId="S::lhiruma@ad.unc.edu::c5c4abb4-f3ed-4696-a3a1-5f0734e31e97" providerId="AD" clId="Web-{D20AC9E4-CF63-47C6-9061-D852D368E528}" dt="2018-10-02T15:57:35.639" v="280"/>
          <ac:spMkLst>
            <pc:docMk/>
            <pc:sldMk cId="32474224" sldId="277"/>
            <ac:spMk id="5" creationId="{00000000-0000-0000-0000-000000000000}"/>
          </ac:spMkLst>
        </pc:spChg>
        <pc:spChg chg="mod">
          <ac:chgData name="Hiruma, Laura Sachi" userId="S::lhiruma@ad.unc.edu::c5c4abb4-f3ed-4696-a3a1-5f0734e31e97" providerId="AD" clId="Web-{D20AC9E4-CF63-47C6-9061-D852D368E528}" dt="2018-10-02T15:58:45.421" v="311" actId="1076"/>
          <ac:spMkLst>
            <pc:docMk/>
            <pc:sldMk cId="32474224" sldId="277"/>
            <ac:spMk id="6" creationId="{00000000-0000-0000-0000-000000000000}"/>
          </ac:spMkLst>
        </pc:spChg>
        <pc:graphicFrameChg chg="mod">
          <ac:chgData name="Hiruma, Laura Sachi" userId="S::lhiruma@ad.unc.edu::c5c4abb4-f3ed-4696-a3a1-5f0734e31e97" providerId="AD" clId="Web-{D20AC9E4-CF63-47C6-9061-D852D368E528}" dt="2018-10-02T15:58:55.921" v="313" actId="1076"/>
          <ac:graphicFrameMkLst>
            <pc:docMk/>
            <pc:sldMk cId="32474224" sldId="277"/>
            <ac:graphicFrameMk id="4" creationId="{00000000-0000-0000-0000-000000000000}"/>
          </ac:graphicFrameMkLst>
        </pc:graphicFrameChg>
      </pc:sldChg>
      <pc:sldChg chg="modSp">
        <pc:chgData name="Hiruma, Laura Sachi" userId="S::lhiruma@ad.unc.edu::c5c4abb4-f3ed-4696-a3a1-5f0734e31e97" providerId="AD" clId="Web-{D20AC9E4-CF63-47C6-9061-D852D368E528}" dt="2018-10-02T16:41:52.457" v="323" actId="20577"/>
        <pc:sldMkLst>
          <pc:docMk/>
          <pc:sldMk cId="415000446" sldId="278"/>
        </pc:sldMkLst>
        <pc:spChg chg="mod">
          <ac:chgData name="Hiruma, Laura Sachi" userId="S::lhiruma@ad.unc.edu::c5c4abb4-f3ed-4696-a3a1-5f0734e31e97" providerId="AD" clId="Web-{D20AC9E4-CF63-47C6-9061-D852D368E528}" dt="2018-10-02T16:41:52.457" v="323" actId="20577"/>
          <ac:spMkLst>
            <pc:docMk/>
            <pc:sldMk cId="415000446" sldId="278"/>
            <ac:spMk id="3" creationId="{00000000-0000-0000-0000-000000000000}"/>
          </ac:spMkLst>
        </pc:spChg>
      </pc:sldChg>
      <pc:sldChg chg="modSp">
        <pc:chgData name="Hiruma, Laura Sachi" userId="S::lhiruma@ad.unc.edu::c5c4abb4-f3ed-4696-a3a1-5f0734e31e97" providerId="AD" clId="Web-{D20AC9E4-CF63-47C6-9061-D852D368E528}" dt="2018-10-02T15:49:19.933" v="136" actId="20577"/>
        <pc:sldMkLst>
          <pc:docMk/>
          <pc:sldMk cId="3733022466" sldId="283"/>
        </pc:sldMkLst>
        <pc:spChg chg="mod">
          <ac:chgData name="Hiruma, Laura Sachi" userId="S::lhiruma@ad.unc.edu::c5c4abb4-f3ed-4696-a3a1-5f0734e31e97" providerId="AD" clId="Web-{D20AC9E4-CF63-47C6-9061-D852D368E528}" dt="2018-10-02T15:49:19.933" v="136" actId="20577"/>
          <ac:spMkLst>
            <pc:docMk/>
            <pc:sldMk cId="3733022466" sldId="283"/>
            <ac:spMk id="3" creationId="{00000000-0000-0000-0000-000000000000}"/>
          </ac:spMkLst>
        </pc:spChg>
      </pc:sldChg>
      <pc:sldChg chg="ord">
        <pc:chgData name="Hiruma, Laura Sachi" userId="S::lhiruma@ad.unc.edu::c5c4abb4-f3ed-4696-a3a1-5f0734e31e97" providerId="AD" clId="Web-{D20AC9E4-CF63-47C6-9061-D852D368E528}" dt="2018-10-02T17:21:10.783" v="1009"/>
        <pc:sldMkLst>
          <pc:docMk/>
          <pc:sldMk cId="1880309348" sldId="296"/>
        </pc:sldMkLst>
      </pc:sldChg>
      <pc:sldChg chg="modSp">
        <pc:chgData name="Hiruma, Laura Sachi" userId="S::lhiruma@ad.unc.edu::c5c4abb4-f3ed-4696-a3a1-5f0734e31e97" providerId="AD" clId="Web-{D20AC9E4-CF63-47C6-9061-D852D368E528}" dt="2018-10-02T15:50:20.574" v="153" actId="20577"/>
        <pc:sldMkLst>
          <pc:docMk/>
          <pc:sldMk cId="416305270" sldId="297"/>
        </pc:sldMkLst>
        <pc:spChg chg="mod">
          <ac:chgData name="Hiruma, Laura Sachi" userId="S::lhiruma@ad.unc.edu::c5c4abb4-f3ed-4696-a3a1-5f0734e31e97" providerId="AD" clId="Web-{D20AC9E4-CF63-47C6-9061-D852D368E528}" dt="2018-10-02T15:50:20.574" v="153" actId="20577"/>
          <ac:spMkLst>
            <pc:docMk/>
            <pc:sldMk cId="416305270" sldId="297"/>
            <ac:spMk id="3" creationId="{00000000-0000-0000-0000-000000000000}"/>
          </ac:spMkLst>
        </pc:spChg>
      </pc:sldChg>
      <pc:sldChg chg="modSp">
        <pc:chgData name="Hiruma, Laura Sachi" userId="S::lhiruma@ad.unc.edu::c5c4abb4-f3ed-4696-a3a1-5f0734e31e97" providerId="AD" clId="Web-{D20AC9E4-CF63-47C6-9061-D852D368E528}" dt="2018-10-02T17:20:28.658" v="1008" actId="1076"/>
        <pc:sldMkLst>
          <pc:docMk/>
          <pc:sldMk cId="455241137" sldId="300"/>
        </pc:sldMkLst>
        <pc:spChg chg="mod">
          <ac:chgData name="Hiruma, Laura Sachi" userId="S::lhiruma@ad.unc.edu::c5c4abb4-f3ed-4696-a3a1-5f0734e31e97" providerId="AD" clId="Web-{D20AC9E4-CF63-47C6-9061-D852D368E528}" dt="2018-10-02T17:20:28.658" v="1008" actId="1076"/>
          <ac:spMkLst>
            <pc:docMk/>
            <pc:sldMk cId="455241137" sldId="300"/>
            <ac:spMk id="3" creationId="{00000000-0000-0000-0000-000000000000}"/>
          </ac:spMkLst>
        </pc:spChg>
      </pc:sldChg>
      <pc:sldChg chg="modSp ord">
        <pc:chgData name="Hiruma, Laura Sachi" userId="S::lhiruma@ad.unc.edu::c5c4abb4-f3ed-4696-a3a1-5f0734e31e97" providerId="AD" clId="Web-{D20AC9E4-CF63-47C6-9061-D852D368E528}" dt="2018-10-02T16:51:29.521" v="405" actId="20577"/>
        <pc:sldMkLst>
          <pc:docMk/>
          <pc:sldMk cId="3561697977" sldId="301"/>
        </pc:sldMkLst>
        <pc:spChg chg="mod">
          <ac:chgData name="Hiruma, Laura Sachi" userId="S::lhiruma@ad.unc.edu::c5c4abb4-f3ed-4696-a3a1-5f0734e31e97" providerId="AD" clId="Web-{D20AC9E4-CF63-47C6-9061-D852D368E528}" dt="2018-10-02T16:51:29.521" v="405" actId="20577"/>
          <ac:spMkLst>
            <pc:docMk/>
            <pc:sldMk cId="3561697977" sldId="301"/>
            <ac:spMk id="2" creationId="{00000000-0000-0000-0000-000000000000}"/>
          </ac:spMkLst>
        </pc:spChg>
      </pc:sldChg>
      <pc:sldChg chg="addSp delSp modSp add del">
        <pc:chgData name="Hiruma, Laura Sachi" userId="S::lhiruma@ad.unc.edu::c5c4abb4-f3ed-4696-a3a1-5f0734e31e97" providerId="AD" clId="Web-{D20AC9E4-CF63-47C6-9061-D852D368E528}" dt="2018-10-02T15:56:52.748" v="279"/>
        <pc:sldMkLst>
          <pc:docMk/>
          <pc:sldMk cId="910204147" sldId="302"/>
        </pc:sldMkLst>
        <pc:spChg chg="mod">
          <ac:chgData name="Hiruma, Laura Sachi" userId="S::lhiruma@ad.unc.edu::c5c4abb4-f3ed-4696-a3a1-5f0734e31e97" providerId="AD" clId="Web-{D20AC9E4-CF63-47C6-9061-D852D368E528}" dt="2018-10-02T15:55:15.013" v="248" actId="1076"/>
          <ac:spMkLst>
            <pc:docMk/>
            <pc:sldMk cId="910204147" sldId="302"/>
            <ac:spMk id="9" creationId="{0A601AFB-EE7B-446A-A48C-957B400535F7}"/>
          </ac:spMkLst>
        </pc:spChg>
        <pc:graphicFrameChg chg="add del mod">
          <ac:chgData name="Hiruma, Laura Sachi" userId="S::lhiruma@ad.unc.edu::c5c4abb4-f3ed-4696-a3a1-5f0734e31e97" providerId="AD" clId="Web-{D20AC9E4-CF63-47C6-9061-D852D368E528}" dt="2018-10-02T15:55:08.013" v="247"/>
          <ac:graphicFrameMkLst>
            <pc:docMk/>
            <pc:sldMk cId="910204147" sldId="302"/>
            <ac:graphicFrameMk id="3" creationId="{3FB2C3E4-DB7F-4422-86D1-093D40F1848B}"/>
          </ac:graphicFrameMkLst>
        </pc:graphicFrameChg>
      </pc:sldChg>
      <pc:sldChg chg="modSp ord">
        <pc:chgData name="Hiruma, Laura Sachi" userId="S::lhiruma@ad.unc.edu::c5c4abb4-f3ed-4696-a3a1-5f0734e31e97" providerId="AD" clId="Web-{D20AC9E4-CF63-47C6-9061-D852D368E528}" dt="2018-10-02T17:37:42.784" v="1534" actId="20577"/>
        <pc:sldMkLst>
          <pc:docMk/>
          <pc:sldMk cId="2204059259" sldId="303"/>
        </pc:sldMkLst>
        <pc:spChg chg="mod">
          <ac:chgData name="Hiruma, Laura Sachi" userId="S::lhiruma@ad.unc.edu::c5c4abb4-f3ed-4696-a3a1-5f0734e31e97" providerId="AD" clId="Web-{D20AC9E4-CF63-47C6-9061-D852D368E528}" dt="2018-10-02T16:52:03.303" v="411" actId="20577"/>
          <ac:spMkLst>
            <pc:docMk/>
            <pc:sldMk cId="2204059259" sldId="303"/>
            <ac:spMk id="2" creationId="{00000000-0000-0000-0000-000000000000}"/>
          </ac:spMkLst>
        </pc:spChg>
        <pc:spChg chg="mod">
          <ac:chgData name="Hiruma, Laura Sachi" userId="S::lhiruma@ad.unc.edu::c5c4abb4-f3ed-4696-a3a1-5f0734e31e97" providerId="AD" clId="Web-{D20AC9E4-CF63-47C6-9061-D852D368E528}" dt="2018-10-02T17:37:42.784" v="1534" actId="20577"/>
          <ac:spMkLst>
            <pc:docMk/>
            <pc:sldMk cId="2204059259" sldId="303"/>
            <ac:spMk id="9" creationId="{0A601AFB-EE7B-446A-A48C-957B400535F7}"/>
          </ac:spMkLst>
        </pc:spChg>
      </pc:sldChg>
      <pc:sldChg chg="modSp add replId">
        <pc:chgData name="Hiruma, Laura Sachi" userId="S::lhiruma@ad.unc.edu::c5c4abb4-f3ed-4696-a3a1-5f0734e31e97" providerId="AD" clId="Web-{D20AC9E4-CF63-47C6-9061-D852D368E528}" dt="2018-10-02T16:51:24.130" v="402" actId="20577"/>
        <pc:sldMkLst>
          <pc:docMk/>
          <pc:sldMk cId="3865579437" sldId="305"/>
        </pc:sldMkLst>
        <pc:spChg chg="mod">
          <ac:chgData name="Hiruma, Laura Sachi" userId="S::lhiruma@ad.unc.edu::c5c4abb4-f3ed-4696-a3a1-5f0734e31e97" providerId="AD" clId="Web-{D20AC9E4-CF63-47C6-9061-D852D368E528}" dt="2018-10-02T16:51:24.130" v="402" actId="20577"/>
          <ac:spMkLst>
            <pc:docMk/>
            <pc:sldMk cId="3865579437" sldId="305"/>
            <ac:spMk id="2" creationId="{00000000-0000-0000-0000-000000000000}"/>
          </ac:spMkLst>
        </pc:spChg>
      </pc:sldChg>
      <pc:sldChg chg="addSp modSp add ord replId">
        <pc:chgData name="Hiruma, Laura Sachi" userId="S::lhiruma@ad.unc.edu::c5c4abb4-f3ed-4696-a3a1-5f0734e31e97" providerId="AD" clId="Web-{D20AC9E4-CF63-47C6-9061-D852D368E528}" dt="2018-10-02T17:22:06.392" v="1012"/>
        <pc:sldMkLst>
          <pc:docMk/>
          <pc:sldMk cId="739455495" sldId="306"/>
        </pc:sldMkLst>
        <pc:spChg chg="mod">
          <ac:chgData name="Hiruma, Laura Sachi" userId="S::lhiruma@ad.unc.edu::c5c4abb4-f3ed-4696-a3a1-5f0734e31e97" providerId="AD" clId="Web-{D20AC9E4-CF63-47C6-9061-D852D368E528}" dt="2018-10-02T17:03:26.634" v="975" actId="20577"/>
          <ac:spMkLst>
            <pc:docMk/>
            <pc:sldMk cId="739455495" sldId="306"/>
            <ac:spMk id="9" creationId="{0A601AFB-EE7B-446A-A48C-957B400535F7}"/>
          </ac:spMkLst>
        </pc:spChg>
        <pc:picChg chg="add mod">
          <ac:chgData name="Hiruma, Laura Sachi" userId="S::lhiruma@ad.unc.edu::c5c4abb4-f3ed-4696-a3a1-5f0734e31e97" providerId="AD" clId="Web-{D20AC9E4-CF63-47C6-9061-D852D368E528}" dt="2018-10-02T17:04:30.775" v="980" actId="14100"/>
          <ac:picMkLst>
            <pc:docMk/>
            <pc:sldMk cId="739455495" sldId="306"/>
            <ac:picMk id="3" creationId="{6A37DFE7-DA6C-4D1F-A724-9B797B8653C1}"/>
          </ac:picMkLst>
        </pc:picChg>
      </pc:sldChg>
    </pc:docChg>
  </pc:docChgLst>
  <pc:docChgLst>
    <pc:chgData name="Politte, Laura Catherine" userId="S::wynia@ad.unc.edu::4c2d2eca-5143-477d-a7ec-4b97f11e9f38" providerId="AD" clId="Web-{40419897-9B08-4605-8523-BDB77826BF46}"/>
    <pc:docChg chg="addSld delSld modSld sldOrd">
      <pc:chgData name="Politte, Laura Catherine" userId="S::wynia@ad.unc.edu::4c2d2eca-5143-477d-a7ec-4b97f11e9f38" providerId="AD" clId="Web-{40419897-9B08-4605-8523-BDB77826BF46}" dt="2018-10-05T19:24:32.441" v="1240"/>
      <pc:docMkLst>
        <pc:docMk/>
      </pc:docMkLst>
      <pc:sldChg chg="addSp delSp modSp">
        <pc:chgData name="Politte, Laura Catherine" userId="S::wynia@ad.unc.edu::4c2d2eca-5143-477d-a7ec-4b97f11e9f38" providerId="AD" clId="Web-{40419897-9B08-4605-8523-BDB77826BF46}" dt="2018-10-05T18:35:51.055" v="378"/>
        <pc:sldMkLst>
          <pc:docMk/>
          <pc:sldMk cId="1427484884" sldId="259"/>
        </pc:sldMkLst>
        <pc:spChg chg="mod">
          <ac:chgData name="Politte, Laura Catherine" userId="S::wynia@ad.unc.edu::4c2d2eca-5143-477d-a7ec-4b97f11e9f38" providerId="AD" clId="Web-{40419897-9B08-4605-8523-BDB77826BF46}" dt="2018-10-05T18:26:08.990" v="103" actId="20577"/>
          <ac:spMkLst>
            <pc:docMk/>
            <pc:sldMk cId="1427484884" sldId="259"/>
            <ac:spMk id="2" creationId="{00000000-0000-0000-0000-000000000000}"/>
          </ac:spMkLst>
        </pc:spChg>
        <pc:spChg chg="mod">
          <ac:chgData name="Politte, Laura Catherine" userId="S::wynia@ad.unc.edu::4c2d2eca-5143-477d-a7ec-4b97f11e9f38" providerId="AD" clId="Web-{40419897-9B08-4605-8523-BDB77826BF46}" dt="2018-10-05T18:26:52.475" v="120" actId="20577"/>
          <ac:spMkLst>
            <pc:docMk/>
            <pc:sldMk cId="1427484884" sldId="259"/>
            <ac:spMk id="3" creationId="{00000000-0000-0000-0000-000000000000}"/>
          </ac:spMkLst>
        </pc:spChg>
        <pc:spChg chg="add mod">
          <ac:chgData name="Politte, Laura Catherine" userId="S::wynia@ad.unc.edu::4c2d2eca-5143-477d-a7ec-4b97f11e9f38" providerId="AD" clId="Web-{40419897-9B08-4605-8523-BDB77826BF46}" dt="2018-10-05T18:31:48.507" v="296" actId="14100"/>
          <ac:spMkLst>
            <pc:docMk/>
            <pc:sldMk cId="1427484884" sldId="259"/>
            <ac:spMk id="6" creationId="{2A2F8CF4-F1AC-4077-B9D6-56EAEB711EB1}"/>
          </ac:spMkLst>
        </pc:spChg>
        <pc:spChg chg="add del mod">
          <ac:chgData name="Politte, Laura Catherine" userId="S::wynia@ad.unc.edu::4c2d2eca-5143-477d-a7ec-4b97f11e9f38" providerId="AD" clId="Web-{40419897-9B08-4605-8523-BDB77826BF46}" dt="2018-10-05T18:29:58.381" v="218"/>
          <ac:spMkLst>
            <pc:docMk/>
            <pc:sldMk cId="1427484884" sldId="259"/>
            <ac:spMk id="8" creationId="{BE8A2FAF-90F6-4070-9A57-1C583E0D84D5}"/>
          </ac:spMkLst>
        </pc:spChg>
        <pc:spChg chg="add mod">
          <ac:chgData name="Politte, Laura Catherine" userId="S::wynia@ad.unc.edu::4c2d2eca-5143-477d-a7ec-4b97f11e9f38" providerId="AD" clId="Web-{40419897-9B08-4605-8523-BDB77826BF46}" dt="2018-10-05T18:31:12.601" v="280" actId="1076"/>
          <ac:spMkLst>
            <pc:docMk/>
            <pc:sldMk cId="1427484884" sldId="259"/>
            <ac:spMk id="9" creationId="{30DF3485-BA32-472D-8581-EBC47128ED8E}"/>
          </ac:spMkLst>
        </pc:spChg>
        <pc:spChg chg="add mod">
          <ac:chgData name="Politte, Laura Catherine" userId="S::wynia@ad.unc.edu::4c2d2eca-5143-477d-a7ec-4b97f11e9f38" providerId="AD" clId="Web-{40419897-9B08-4605-8523-BDB77826BF46}" dt="2018-10-05T18:35:51.055" v="378"/>
          <ac:spMkLst>
            <pc:docMk/>
            <pc:sldMk cId="1427484884" sldId="259"/>
            <ac:spMk id="10" creationId="{A0FD7390-6A3E-45CA-B4E5-B8E2293D63FC}"/>
          </ac:spMkLst>
        </pc:spChg>
        <pc:cxnChg chg="mod">
          <ac:chgData name="Politte, Laura Catherine" userId="S::wynia@ad.unc.edu::4c2d2eca-5143-477d-a7ec-4b97f11e9f38" providerId="AD" clId="Web-{40419897-9B08-4605-8523-BDB77826BF46}" dt="2018-10-05T18:26:04.693" v="102" actId="1076"/>
          <ac:cxnSpMkLst>
            <pc:docMk/>
            <pc:sldMk cId="1427484884" sldId="259"/>
            <ac:cxnSpMk id="5" creationId="{00000000-0000-0000-0000-000000000000}"/>
          </ac:cxnSpMkLst>
        </pc:cxnChg>
      </pc:sldChg>
      <pc:sldChg chg="del">
        <pc:chgData name="Politte, Laura Catherine" userId="S::wynia@ad.unc.edu::4c2d2eca-5143-477d-a7ec-4b97f11e9f38" providerId="AD" clId="Web-{40419897-9B08-4605-8523-BDB77826BF46}" dt="2018-10-05T18:59:51.169" v="905"/>
        <pc:sldMkLst>
          <pc:docMk/>
          <pc:sldMk cId="369158118" sldId="260"/>
        </pc:sldMkLst>
      </pc:sldChg>
      <pc:sldChg chg="del">
        <pc:chgData name="Politte, Laura Catherine" userId="S::wynia@ad.unc.edu::4c2d2eca-5143-477d-a7ec-4b97f11e9f38" providerId="AD" clId="Web-{40419897-9B08-4605-8523-BDB77826BF46}" dt="2018-10-05T18:15:38.863" v="0"/>
        <pc:sldMkLst>
          <pc:docMk/>
          <pc:sldMk cId="1133490035" sldId="261"/>
        </pc:sldMkLst>
      </pc:sldChg>
      <pc:sldChg chg="del">
        <pc:chgData name="Politte, Laura Catherine" userId="S::wynia@ad.unc.edu::4c2d2eca-5143-477d-a7ec-4b97f11e9f38" providerId="AD" clId="Web-{40419897-9B08-4605-8523-BDB77826BF46}" dt="2018-10-05T19:04:20.530" v="906"/>
        <pc:sldMkLst>
          <pc:docMk/>
          <pc:sldMk cId="460860985" sldId="266"/>
        </pc:sldMkLst>
      </pc:sldChg>
      <pc:sldChg chg="del">
        <pc:chgData name="Politte, Laura Catherine" userId="S::wynia@ad.unc.edu::4c2d2eca-5143-477d-a7ec-4b97f11e9f38" providerId="AD" clId="Web-{40419897-9B08-4605-8523-BDB77826BF46}" dt="2018-10-05T19:07:06.796" v="911"/>
        <pc:sldMkLst>
          <pc:docMk/>
          <pc:sldMk cId="3040532343" sldId="269"/>
        </pc:sldMkLst>
      </pc:sldChg>
      <pc:sldChg chg="del">
        <pc:chgData name="Politte, Laura Catherine" userId="S::wynia@ad.unc.edu::4c2d2eca-5143-477d-a7ec-4b97f11e9f38" providerId="AD" clId="Web-{40419897-9B08-4605-8523-BDB77826BF46}" dt="2018-10-05T19:24:01.066" v="1237"/>
        <pc:sldMkLst>
          <pc:docMk/>
          <pc:sldMk cId="2458201136" sldId="270"/>
        </pc:sldMkLst>
      </pc:sldChg>
      <pc:sldChg chg="del">
        <pc:chgData name="Politte, Laura Catherine" userId="S::wynia@ad.unc.edu::4c2d2eca-5143-477d-a7ec-4b97f11e9f38" providerId="AD" clId="Web-{40419897-9B08-4605-8523-BDB77826BF46}" dt="2018-10-05T19:24:20.206" v="1238"/>
        <pc:sldMkLst>
          <pc:docMk/>
          <pc:sldMk cId="1203072338" sldId="271"/>
        </pc:sldMkLst>
      </pc:sldChg>
      <pc:sldChg chg="del">
        <pc:chgData name="Politte, Laura Catherine" userId="S::wynia@ad.unc.edu::4c2d2eca-5143-477d-a7ec-4b97f11e9f38" providerId="AD" clId="Web-{40419897-9B08-4605-8523-BDB77826BF46}" dt="2018-10-05T19:24:27.534" v="1239"/>
        <pc:sldMkLst>
          <pc:docMk/>
          <pc:sldMk cId="134425893" sldId="273"/>
        </pc:sldMkLst>
      </pc:sldChg>
      <pc:sldChg chg="del">
        <pc:chgData name="Politte, Laura Catherine" userId="S::wynia@ad.unc.edu::4c2d2eca-5143-477d-a7ec-4b97f11e9f38" providerId="AD" clId="Web-{40419897-9B08-4605-8523-BDB77826BF46}" dt="2018-10-05T19:24:32.441" v="1240"/>
        <pc:sldMkLst>
          <pc:docMk/>
          <pc:sldMk cId="3154764571" sldId="274"/>
        </pc:sldMkLst>
      </pc:sldChg>
      <pc:sldChg chg="del">
        <pc:chgData name="Politte, Laura Catherine" userId="S::wynia@ad.unc.edu::4c2d2eca-5143-477d-a7ec-4b97f11e9f38" providerId="AD" clId="Web-{40419897-9B08-4605-8523-BDB77826BF46}" dt="2018-10-05T18:58:46.763" v="898"/>
        <pc:sldMkLst>
          <pc:docMk/>
          <pc:sldMk cId="3733022466" sldId="283"/>
        </pc:sldMkLst>
      </pc:sldChg>
      <pc:sldChg chg="modSp">
        <pc:chgData name="Politte, Laura Catherine" userId="S::wynia@ad.unc.edu::4c2d2eca-5143-477d-a7ec-4b97f11e9f38" providerId="AD" clId="Web-{40419897-9B08-4605-8523-BDB77826BF46}" dt="2018-10-05T19:08:01.859" v="926" actId="20577"/>
        <pc:sldMkLst>
          <pc:docMk/>
          <pc:sldMk cId="2710619530" sldId="284"/>
        </pc:sldMkLst>
        <pc:spChg chg="mod">
          <ac:chgData name="Politte, Laura Catherine" userId="S::wynia@ad.unc.edu::4c2d2eca-5143-477d-a7ec-4b97f11e9f38" providerId="AD" clId="Web-{40419897-9B08-4605-8523-BDB77826BF46}" dt="2018-10-05T19:08:01.859" v="926" actId="20577"/>
          <ac:spMkLst>
            <pc:docMk/>
            <pc:sldMk cId="2710619530" sldId="284"/>
            <ac:spMk id="3" creationId="{00000000-0000-0000-0000-000000000000}"/>
          </ac:spMkLst>
        </pc:spChg>
      </pc:sldChg>
      <pc:sldChg chg="modSp">
        <pc:chgData name="Politte, Laura Catherine" userId="S::wynia@ad.unc.edu::4c2d2eca-5143-477d-a7ec-4b97f11e9f38" providerId="AD" clId="Web-{40419897-9B08-4605-8523-BDB77826BF46}" dt="2018-10-05T18:59:41.403" v="903" actId="20577"/>
        <pc:sldMkLst>
          <pc:docMk/>
          <pc:sldMk cId="416305270" sldId="297"/>
        </pc:sldMkLst>
        <pc:spChg chg="mod">
          <ac:chgData name="Politte, Laura Catherine" userId="S::wynia@ad.unc.edu::4c2d2eca-5143-477d-a7ec-4b97f11e9f38" providerId="AD" clId="Web-{40419897-9B08-4605-8523-BDB77826BF46}" dt="2018-10-05T18:57:40.481" v="802" actId="20577"/>
          <ac:spMkLst>
            <pc:docMk/>
            <pc:sldMk cId="416305270" sldId="297"/>
            <ac:spMk id="2" creationId="{00000000-0000-0000-0000-000000000000}"/>
          </ac:spMkLst>
        </pc:spChg>
        <pc:spChg chg="mod">
          <ac:chgData name="Politte, Laura Catherine" userId="S::wynia@ad.unc.edu::4c2d2eca-5143-477d-a7ec-4b97f11e9f38" providerId="AD" clId="Web-{40419897-9B08-4605-8523-BDB77826BF46}" dt="2018-10-05T18:59:41.403" v="903" actId="20577"/>
          <ac:spMkLst>
            <pc:docMk/>
            <pc:sldMk cId="416305270" sldId="297"/>
            <ac:spMk id="3" creationId="{00000000-0000-0000-0000-000000000000}"/>
          </ac:spMkLst>
        </pc:spChg>
      </pc:sldChg>
      <pc:sldChg chg="del">
        <pc:chgData name="Politte, Laura Catherine" userId="S::wynia@ad.unc.edu::4c2d2eca-5143-477d-a7ec-4b97f11e9f38" providerId="AD" clId="Web-{40419897-9B08-4605-8523-BDB77826BF46}" dt="2018-10-05T18:54:46.450" v="777"/>
        <pc:sldMkLst>
          <pc:docMk/>
          <pc:sldMk cId="455241137" sldId="300"/>
        </pc:sldMkLst>
      </pc:sldChg>
      <pc:sldChg chg="modSp">
        <pc:chgData name="Politte, Laura Catherine" userId="S::wynia@ad.unc.edu::4c2d2eca-5143-477d-a7ec-4b97f11e9f38" providerId="AD" clId="Web-{40419897-9B08-4605-8523-BDB77826BF46}" dt="2018-10-05T19:05:20.968" v="909" actId="20577"/>
        <pc:sldMkLst>
          <pc:docMk/>
          <pc:sldMk cId="3561697977" sldId="301"/>
        </pc:sldMkLst>
        <pc:spChg chg="mod">
          <ac:chgData name="Politte, Laura Catherine" userId="S::wynia@ad.unc.edu::4c2d2eca-5143-477d-a7ec-4b97f11e9f38" providerId="AD" clId="Web-{40419897-9B08-4605-8523-BDB77826BF46}" dt="2018-10-05T19:05:20.968" v="909" actId="20577"/>
          <ac:spMkLst>
            <pc:docMk/>
            <pc:sldMk cId="3561697977" sldId="301"/>
            <ac:spMk id="9" creationId="{0A601AFB-EE7B-446A-A48C-957B400535F7}"/>
          </ac:spMkLst>
        </pc:spChg>
      </pc:sldChg>
      <pc:sldChg chg="new del ord">
        <pc:chgData name="Politte, Laura Catherine" userId="S::wynia@ad.unc.edu::4c2d2eca-5143-477d-a7ec-4b97f11e9f38" providerId="AD" clId="Web-{40419897-9B08-4605-8523-BDB77826BF46}" dt="2018-10-05T18:19:01.583" v="3"/>
        <pc:sldMkLst>
          <pc:docMk/>
          <pc:sldMk cId="731447537" sldId="314"/>
        </pc:sldMkLst>
      </pc:sldChg>
      <pc:sldChg chg="addSp delSp modSp new mod setBg">
        <pc:chgData name="Politte, Laura Catherine" userId="S::wynia@ad.unc.edu::4c2d2eca-5143-477d-a7ec-4b97f11e9f38" providerId="AD" clId="Web-{40419897-9B08-4605-8523-BDB77826BF46}" dt="2018-10-05T18:23:14.787" v="35" actId="20577"/>
        <pc:sldMkLst>
          <pc:docMk/>
          <pc:sldMk cId="1084812760" sldId="314"/>
        </pc:sldMkLst>
        <pc:spChg chg="mod">
          <ac:chgData name="Politte, Laura Catherine" userId="S::wynia@ad.unc.edu::4c2d2eca-5143-477d-a7ec-4b97f11e9f38" providerId="AD" clId="Web-{40419897-9B08-4605-8523-BDB77826BF46}" dt="2018-10-05T18:22:30.569" v="26"/>
          <ac:spMkLst>
            <pc:docMk/>
            <pc:sldMk cId="1084812760" sldId="314"/>
            <ac:spMk id="2" creationId="{F145CCB9-C6F5-48D6-AD03-F54CD37DB321}"/>
          </ac:spMkLst>
        </pc:spChg>
        <pc:spChg chg="del mod">
          <ac:chgData name="Politte, Laura Catherine" userId="S::wynia@ad.unc.edu::4c2d2eca-5143-477d-a7ec-4b97f11e9f38" providerId="AD" clId="Web-{40419897-9B08-4605-8523-BDB77826BF46}" dt="2018-10-05T18:22:26.240" v="25"/>
          <ac:spMkLst>
            <pc:docMk/>
            <pc:sldMk cId="1084812760" sldId="314"/>
            <ac:spMk id="3" creationId="{05C72C68-561F-4158-AB47-77FF944FB25C}"/>
          </ac:spMkLst>
        </pc:spChg>
        <pc:spChg chg="mod">
          <ac:chgData name="Politte, Laura Catherine" userId="S::wynia@ad.unc.edu::4c2d2eca-5143-477d-a7ec-4b97f11e9f38" providerId="AD" clId="Web-{40419897-9B08-4605-8523-BDB77826BF46}" dt="2018-10-05T18:23:14.787" v="35" actId="20577"/>
          <ac:spMkLst>
            <pc:docMk/>
            <pc:sldMk cId="1084812760" sldId="314"/>
            <ac:spMk id="4" creationId="{DE79D2DA-58CD-4A23-9549-CF46C63E54A1}"/>
          </ac:spMkLst>
        </pc:spChg>
        <pc:spChg chg="add">
          <ac:chgData name="Politte, Laura Catherine" userId="S::wynia@ad.unc.edu::4c2d2eca-5143-477d-a7ec-4b97f11e9f38" providerId="AD" clId="Web-{40419897-9B08-4605-8523-BDB77826BF46}" dt="2018-10-05T18:22:30.569" v="26"/>
          <ac:spMkLst>
            <pc:docMk/>
            <pc:sldMk cId="1084812760" sldId="314"/>
            <ac:spMk id="10" creationId="{867D4867-5BA7-4462-B2F6-A23F4A622AA7}"/>
          </ac:spMkLst>
        </pc:spChg>
        <pc:picChg chg="add mod ord">
          <ac:chgData name="Politte, Laura Catherine" userId="S::wynia@ad.unc.edu::4c2d2eca-5143-477d-a7ec-4b97f11e9f38" providerId="AD" clId="Web-{40419897-9B08-4605-8523-BDB77826BF46}" dt="2018-10-05T18:22:30.569" v="26"/>
          <ac:picMkLst>
            <pc:docMk/>
            <pc:sldMk cId="1084812760" sldId="314"/>
            <ac:picMk id="5" creationId="{6EBA790C-5840-4723-AC7F-A267A5D6A683}"/>
          </ac:picMkLst>
        </pc:picChg>
      </pc:sldChg>
      <pc:sldChg chg="modSp new">
        <pc:chgData name="Politte, Laura Catherine" userId="S::wynia@ad.unc.edu::4c2d2eca-5143-477d-a7ec-4b97f11e9f38" providerId="AD" clId="Web-{40419897-9B08-4605-8523-BDB77826BF46}" dt="2018-10-05T18:49:55.589" v="776" actId="20577"/>
        <pc:sldMkLst>
          <pc:docMk/>
          <pc:sldMk cId="325957465" sldId="315"/>
        </pc:sldMkLst>
        <pc:spChg chg="mod">
          <ac:chgData name="Politte, Laura Catherine" userId="S::wynia@ad.unc.edu::4c2d2eca-5143-477d-a7ec-4b97f11e9f38" providerId="AD" clId="Web-{40419897-9B08-4605-8523-BDB77826BF46}" dt="2018-10-05T18:39:04.321" v="444" actId="20577"/>
          <ac:spMkLst>
            <pc:docMk/>
            <pc:sldMk cId="325957465" sldId="315"/>
            <ac:spMk id="2" creationId="{C4C86036-736F-4369-887C-7F1A88BFABC3}"/>
          </ac:spMkLst>
        </pc:spChg>
        <pc:spChg chg="mod">
          <ac:chgData name="Politte, Laura Catherine" userId="S::wynia@ad.unc.edu::4c2d2eca-5143-477d-a7ec-4b97f11e9f38" providerId="AD" clId="Web-{40419897-9B08-4605-8523-BDB77826BF46}" dt="2018-10-05T18:49:55.589" v="776" actId="20577"/>
          <ac:spMkLst>
            <pc:docMk/>
            <pc:sldMk cId="325957465" sldId="315"/>
            <ac:spMk id="3" creationId="{F590A6CA-BDC8-4321-8EC5-05E5BDA3709A}"/>
          </ac:spMkLst>
        </pc:spChg>
      </pc:sldChg>
      <pc:sldChg chg="modSp new">
        <pc:chgData name="Politte, Laura Catherine" userId="S::wynia@ad.unc.edu::4c2d2eca-5143-477d-a7ec-4b97f11e9f38" providerId="AD" clId="Web-{40419897-9B08-4605-8523-BDB77826BF46}" dt="2018-10-05T19:23:46.737" v="1234" actId="20577"/>
        <pc:sldMkLst>
          <pc:docMk/>
          <pc:sldMk cId="3935206783" sldId="316"/>
        </pc:sldMkLst>
        <pc:spChg chg="mod">
          <ac:chgData name="Politte, Laura Catherine" userId="S::wynia@ad.unc.edu::4c2d2eca-5143-477d-a7ec-4b97f11e9f38" providerId="AD" clId="Web-{40419897-9B08-4605-8523-BDB77826BF46}" dt="2018-10-05T19:18:17.674" v="1209" actId="20577"/>
          <ac:spMkLst>
            <pc:docMk/>
            <pc:sldMk cId="3935206783" sldId="316"/>
            <ac:spMk id="2" creationId="{0F38F051-792A-40F3-A524-33216886DAC0}"/>
          </ac:spMkLst>
        </pc:spChg>
        <pc:spChg chg="mod">
          <ac:chgData name="Politte, Laura Catherine" userId="S::wynia@ad.unc.edu::4c2d2eca-5143-477d-a7ec-4b97f11e9f38" providerId="AD" clId="Web-{40419897-9B08-4605-8523-BDB77826BF46}" dt="2018-10-05T19:23:46.737" v="1234" actId="20577"/>
          <ac:spMkLst>
            <pc:docMk/>
            <pc:sldMk cId="3935206783" sldId="316"/>
            <ac:spMk id="3" creationId="{4D443CF3-4347-4AD0-AA98-69EBA143441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04-26T15:19:11.909" idx="1">
    <p:pos x="10" y="10"/>
    <p:text/>
    <p:extLst>
      <p:ext uri="{C676402C-5697-4E1C-873F-D02D1690AC5C}">
        <p15:threadingInfo xmlns:p15="http://schemas.microsoft.com/office/powerpoint/2012/main" timeZoneBias="240"/>
      </p:ext>
    </p:extLst>
  </p:cm>
  <p:cm authorId="1" dt="2017-04-26T15:19:57.050" idx="2">
    <p:pos x="106" y="106"/>
    <p:text>Most kids with ASD who have ritualistic behavior don't appear distressed by it.  However, some kids with OCD without ASD also don't report distress, particularly if the compulsive behavior reduces or neutralizes distress, even if the behavior is interfering.</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72ABC-120A-469F-909E-F2CF28246C88}" type="doc">
      <dgm:prSet loTypeId="urn:microsoft.com/office/officeart/2005/8/layout/venn1" loCatId="relationship" qsTypeId="urn:microsoft.com/office/officeart/2005/8/quickstyle/simple1" qsCatId="simple" csTypeId="urn:microsoft.com/office/officeart/2005/8/colors/colorful4" csCatId="colorful" phldr="1"/>
      <dgm:spPr/>
    </dgm:pt>
    <dgm:pt modelId="{A331B37D-4640-467C-8A2F-B68866EC6966}">
      <dgm:prSet phldrT="[Text]"/>
      <dgm:spPr/>
      <dgm:t>
        <a:bodyPr/>
        <a:lstStyle/>
        <a:p>
          <a:r>
            <a:rPr lang="en-US"/>
            <a:t>ASD</a:t>
          </a:r>
        </a:p>
      </dgm:t>
    </dgm:pt>
    <dgm:pt modelId="{595DC8E6-F359-4FB6-AB7F-F1FEB5395B4D}" type="parTrans" cxnId="{1199C0DA-EF77-48FA-B3C5-BA196B091D61}">
      <dgm:prSet/>
      <dgm:spPr/>
      <dgm:t>
        <a:bodyPr/>
        <a:lstStyle/>
        <a:p>
          <a:endParaRPr lang="en-US"/>
        </a:p>
      </dgm:t>
    </dgm:pt>
    <dgm:pt modelId="{9C0BCCF4-2531-4A2E-A805-AAA215E8C849}" type="sibTrans" cxnId="{1199C0DA-EF77-48FA-B3C5-BA196B091D61}">
      <dgm:prSet/>
      <dgm:spPr/>
      <dgm:t>
        <a:bodyPr/>
        <a:lstStyle/>
        <a:p>
          <a:endParaRPr lang="en-US"/>
        </a:p>
      </dgm:t>
    </dgm:pt>
    <dgm:pt modelId="{5476BB01-552A-4B92-88EE-EB15938BEE9D}">
      <dgm:prSet phldrT="[Text]"/>
      <dgm:spPr/>
      <dgm:t>
        <a:bodyPr/>
        <a:lstStyle/>
        <a:p>
          <a:r>
            <a:rPr lang="en-US"/>
            <a:t>Anxiety</a:t>
          </a:r>
        </a:p>
      </dgm:t>
    </dgm:pt>
    <dgm:pt modelId="{2F61B8C0-0C75-4665-8E60-8565EC884D38}" type="parTrans" cxnId="{F61268DA-6C02-42FB-B70D-6D7B6BBB4828}">
      <dgm:prSet/>
      <dgm:spPr/>
      <dgm:t>
        <a:bodyPr/>
        <a:lstStyle/>
        <a:p>
          <a:endParaRPr lang="en-US"/>
        </a:p>
      </dgm:t>
    </dgm:pt>
    <dgm:pt modelId="{DC46DD4C-9CA6-47DF-9393-66565C8594EC}" type="sibTrans" cxnId="{F61268DA-6C02-42FB-B70D-6D7B6BBB4828}">
      <dgm:prSet/>
      <dgm:spPr/>
      <dgm:t>
        <a:bodyPr/>
        <a:lstStyle/>
        <a:p>
          <a:endParaRPr lang="en-US"/>
        </a:p>
      </dgm:t>
    </dgm:pt>
    <dgm:pt modelId="{F839F4D8-F549-42DF-A0A2-7BD0CD6B9132}" type="pres">
      <dgm:prSet presAssocID="{B6D72ABC-120A-469F-909E-F2CF28246C88}" presName="compositeShape" presStyleCnt="0">
        <dgm:presLayoutVars>
          <dgm:chMax val="7"/>
          <dgm:dir/>
          <dgm:resizeHandles val="exact"/>
        </dgm:presLayoutVars>
      </dgm:prSet>
      <dgm:spPr/>
    </dgm:pt>
    <dgm:pt modelId="{3F46AA38-319F-4CA2-9615-54D6102106A0}" type="pres">
      <dgm:prSet presAssocID="{A331B37D-4640-467C-8A2F-B68866EC6966}" presName="circ1" presStyleLbl="vennNode1" presStyleIdx="0" presStyleCnt="2"/>
      <dgm:spPr/>
      <dgm:t>
        <a:bodyPr/>
        <a:lstStyle/>
        <a:p>
          <a:endParaRPr lang="en-US"/>
        </a:p>
      </dgm:t>
    </dgm:pt>
    <dgm:pt modelId="{EE096316-4B89-40AB-8F28-F1BC1CEBBFD3}" type="pres">
      <dgm:prSet presAssocID="{A331B37D-4640-467C-8A2F-B68866EC6966}" presName="circ1Tx" presStyleLbl="revTx" presStyleIdx="0" presStyleCnt="0">
        <dgm:presLayoutVars>
          <dgm:chMax val="0"/>
          <dgm:chPref val="0"/>
          <dgm:bulletEnabled val="1"/>
        </dgm:presLayoutVars>
      </dgm:prSet>
      <dgm:spPr/>
      <dgm:t>
        <a:bodyPr/>
        <a:lstStyle/>
        <a:p>
          <a:endParaRPr lang="en-US"/>
        </a:p>
      </dgm:t>
    </dgm:pt>
    <dgm:pt modelId="{038B3AAA-6761-45A7-8F73-9F415868CDB0}" type="pres">
      <dgm:prSet presAssocID="{5476BB01-552A-4B92-88EE-EB15938BEE9D}" presName="circ2" presStyleLbl="vennNode1" presStyleIdx="1" presStyleCnt="2"/>
      <dgm:spPr/>
      <dgm:t>
        <a:bodyPr/>
        <a:lstStyle/>
        <a:p>
          <a:endParaRPr lang="en-US"/>
        </a:p>
      </dgm:t>
    </dgm:pt>
    <dgm:pt modelId="{F67C539D-95E6-4B40-8E0F-42A268457644}" type="pres">
      <dgm:prSet presAssocID="{5476BB01-552A-4B92-88EE-EB15938BEE9D}" presName="circ2Tx" presStyleLbl="revTx" presStyleIdx="0" presStyleCnt="0">
        <dgm:presLayoutVars>
          <dgm:chMax val="0"/>
          <dgm:chPref val="0"/>
          <dgm:bulletEnabled val="1"/>
        </dgm:presLayoutVars>
      </dgm:prSet>
      <dgm:spPr/>
      <dgm:t>
        <a:bodyPr/>
        <a:lstStyle/>
        <a:p>
          <a:endParaRPr lang="en-US"/>
        </a:p>
      </dgm:t>
    </dgm:pt>
  </dgm:ptLst>
  <dgm:cxnLst>
    <dgm:cxn modelId="{1199C0DA-EF77-48FA-B3C5-BA196B091D61}" srcId="{B6D72ABC-120A-469F-909E-F2CF28246C88}" destId="{A331B37D-4640-467C-8A2F-B68866EC6966}" srcOrd="0" destOrd="0" parTransId="{595DC8E6-F359-4FB6-AB7F-F1FEB5395B4D}" sibTransId="{9C0BCCF4-2531-4A2E-A805-AAA215E8C849}"/>
    <dgm:cxn modelId="{305DADFB-0608-4A3C-AB40-471CE3EC4F39}" type="presOf" srcId="{5476BB01-552A-4B92-88EE-EB15938BEE9D}" destId="{F67C539D-95E6-4B40-8E0F-42A268457644}" srcOrd="1" destOrd="0" presId="urn:microsoft.com/office/officeart/2005/8/layout/venn1"/>
    <dgm:cxn modelId="{91A90B68-B087-47EE-829D-E67A6F029DD0}" type="presOf" srcId="{A331B37D-4640-467C-8A2F-B68866EC6966}" destId="{EE096316-4B89-40AB-8F28-F1BC1CEBBFD3}" srcOrd="1" destOrd="0" presId="urn:microsoft.com/office/officeart/2005/8/layout/venn1"/>
    <dgm:cxn modelId="{2E24F968-F4D1-45CB-BF0F-489D445FA659}" type="presOf" srcId="{5476BB01-552A-4B92-88EE-EB15938BEE9D}" destId="{038B3AAA-6761-45A7-8F73-9F415868CDB0}" srcOrd="0" destOrd="0" presId="urn:microsoft.com/office/officeart/2005/8/layout/venn1"/>
    <dgm:cxn modelId="{52B179B2-A9F9-4C37-B06B-3D9726C65477}" type="presOf" srcId="{B6D72ABC-120A-469F-909E-F2CF28246C88}" destId="{F839F4D8-F549-42DF-A0A2-7BD0CD6B9132}" srcOrd="0" destOrd="0" presId="urn:microsoft.com/office/officeart/2005/8/layout/venn1"/>
    <dgm:cxn modelId="{84D90A5A-96C2-4688-9D97-C632C2D53824}" type="presOf" srcId="{A331B37D-4640-467C-8A2F-B68866EC6966}" destId="{3F46AA38-319F-4CA2-9615-54D6102106A0}" srcOrd="0" destOrd="0" presId="urn:microsoft.com/office/officeart/2005/8/layout/venn1"/>
    <dgm:cxn modelId="{F61268DA-6C02-42FB-B70D-6D7B6BBB4828}" srcId="{B6D72ABC-120A-469F-909E-F2CF28246C88}" destId="{5476BB01-552A-4B92-88EE-EB15938BEE9D}" srcOrd="1" destOrd="0" parTransId="{2F61B8C0-0C75-4665-8E60-8565EC884D38}" sibTransId="{DC46DD4C-9CA6-47DF-9393-66565C8594EC}"/>
    <dgm:cxn modelId="{F0EAC62C-4E0F-400C-AB27-A606CED2A98F}" type="presParOf" srcId="{F839F4D8-F549-42DF-A0A2-7BD0CD6B9132}" destId="{3F46AA38-319F-4CA2-9615-54D6102106A0}" srcOrd="0" destOrd="0" presId="urn:microsoft.com/office/officeart/2005/8/layout/venn1"/>
    <dgm:cxn modelId="{8BF9CA3F-B682-4C2B-9C81-376CD424B061}" type="presParOf" srcId="{F839F4D8-F549-42DF-A0A2-7BD0CD6B9132}" destId="{EE096316-4B89-40AB-8F28-F1BC1CEBBFD3}" srcOrd="1" destOrd="0" presId="urn:microsoft.com/office/officeart/2005/8/layout/venn1"/>
    <dgm:cxn modelId="{48A2695A-5F0B-42E3-BDD5-5985BEA4C0CA}" type="presParOf" srcId="{F839F4D8-F549-42DF-A0A2-7BD0CD6B9132}" destId="{038B3AAA-6761-45A7-8F73-9F415868CDB0}" srcOrd="2" destOrd="0" presId="urn:microsoft.com/office/officeart/2005/8/layout/venn1"/>
    <dgm:cxn modelId="{A12F0858-BA56-48E0-9219-2BD8F22A6838}" type="presParOf" srcId="{F839F4D8-F549-42DF-A0A2-7BD0CD6B9132}" destId="{F67C539D-95E6-4B40-8E0F-42A26845764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3FACA-C8F6-4360-9FC6-5F25EB46481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91CCE2F-B576-4DB2-B32B-9770B031F1DD}">
      <dgm:prSet phldrT="[Text]"/>
      <dgm:spPr/>
      <dgm:t>
        <a:bodyPr/>
        <a:lstStyle/>
        <a:p>
          <a:r>
            <a:rPr lang="en-US"/>
            <a:t>Social Anxiety</a:t>
          </a:r>
        </a:p>
      </dgm:t>
    </dgm:pt>
    <dgm:pt modelId="{67EB6EF4-3AE2-4290-B7FF-BC088CBE59B6}" type="parTrans" cxnId="{C8B90DEA-0FF7-458C-9C15-D72B4FFB69D1}">
      <dgm:prSet/>
      <dgm:spPr/>
      <dgm:t>
        <a:bodyPr/>
        <a:lstStyle/>
        <a:p>
          <a:endParaRPr lang="en-US"/>
        </a:p>
      </dgm:t>
    </dgm:pt>
    <dgm:pt modelId="{3D25FB04-6158-4043-848B-2D81648549C2}" type="sibTrans" cxnId="{C8B90DEA-0FF7-458C-9C15-D72B4FFB69D1}">
      <dgm:prSet/>
      <dgm:spPr/>
      <dgm:t>
        <a:bodyPr/>
        <a:lstStyle/>
        <a:p>
          <a:endParaRPr lang="en-US"/>
        </a:p>
      </dgm:t>
    </dgm:pt>
    <dgm:pt modelId="{4BEBE98D-CB9B-400B-98F3-1049F6029CDA}">
      <dgm:prSet phldrT="[Text]"/>
      <dgm:spPr/>
      <dgm:t>
        <a:bodyPr/>
        <a:lstStyle/>
        <a:p>
          <a:r>
            <a:rPr lang="en-US"/>
            <a:t>Elevated physiological arousal</a:t>
          </a:r>
        </a:p>
      </dgm:t>
    </dgm:pt>
    <dgm:pt modelId="{9B522E7E-CB09-4C29-AB2E-9A13CFBC740C}" type="parTrans" cxnId="{57676E57-9A19-4A30-912D-4ACFF077705F}">
      <dgm:prSet/>
      <dgm:spPr/>
      <dgm:t>
        <a:bodyPr/>
        <a:lstStyle/>
        <a:p>
          <a:endParaRPr lang="en-US"/>
        </a:p>
      </dgm:t>
    </dgm:pt>
    <dgm:pt modelId="{8E0C79A7-4CCC-43E8-B03F-3DD14A9E58B8}" type="sibTrans" cxnId="{57676E57-9A19-4A30-912D-4ACFF077705F}">
      <dgm:prSet/>
      <dgm:spPr/>
      <dgm:t>
        <a:bodyPr/>
        <a:lstStyle/>
        <a:p>
          <a:endParaRPr lang="en-US"/>
        </a:p>
      </dgm:t>
    </dgm:pt>
    <dgm:pt modelId="{37CE630E-4F81-4A0E-BD79-B28990575A79}">
      <dgm:prSet phldrT="[Text]"/>
      <dgm:spPr/>
      <dgm:t>
        <a:bodyPr/>
        <a:lstStyle/>
        <a:p>
          <a:r>
            <a:rPr lang="en-US"/>
            <a:t>Social skills deficits</a:t>
          </a:r>
        </a:p>
      </dgm:t>
    </dgm:pt>
    <dgm:pt modelId="{4F9F6A8F-AE49-4E27-B350-A97550E2F837}" type="parTrans" cxnId="{794343CE-0BDE-43BB-849C-014CCC831B5E}">
      <dgm:prSet/>
      <dgm:spPr/>
      <dgm:t>
        <a:bodyPr/>
        <a:lstStyle/>
        <a:p>
          <a:endParaRPr lang="en-US"/>
        </a:p>
      </dgm:t>
    </dgm:pt>
    <dgm:pt modelId="{BC36F9FF-62F3-434A-A1C6-3EA81A02CA5C}" type="sibTrans" cxnId="{794343CE-0BDE-43BB-849C-014CCC831B5E}">
      <dgm:prSet/>
      <dgm:spPr/>
      <dgm:t>
        <a:bodyPr/>
        <a:lstStyle/>
        <a:p>
          <a:endParaRPr lang="en-US"/>
        </a:p>
      </dgm:t>
    </dgm:pt>
    <dgm:pt modelId="{3EA75B0B-40F9-4EBA-A84C-A1E1C18D44C0}">
      <dgm:prSet phldrT="[Text]"/>
      <dgm:spPr/>
      <dgm:t>
        <a:bodyPr/>
        <a:lstStyle/>
        <a:p>
          <a:r>
            <a:rPr lang="en-US"/>
            <a:t>Insight into social differences</a:t>
          </a:r>
        </a:p>
      </dgm:t>
    </dgm:pt>
    <dgm:pt modelId="{444ECFE3-AA9C-449E-A666-933997BABDDE}" type="parTrans" cxnId="{7A5D570A-747D-4DC5-A4C6-E434842925FC}">
      <dgm:prSet/>
      <dgm:spPr/>
      <dgm:t>
        <a:bodyPr/>
        <a:lstStyle/>
        <a:p>
          <a:endParaRPr lang="en-US"/>
        </a:p>
      </dgm:t>
    </dgm:pt>
    <dgm:pt modelId="{E1FE966A-2979-4935-9F12-8A1802C0F8B2}" type="sibTrans" cxnId="{7A5D570A-747D-4DC5-A4C6-E434842925FC}">
      <dgm:prSet/>
      <dgm:spPr/>
      <dgm:t>
        <a:bodyPr/>
        <a:lstStyle/>
        <a:p>
          <a:endParaRPr lang="en-US"/>
        </a:p>
      </dgm:t>
    </dgm:pt>
    <dgm:pt modelId="{74CA8B16-F8FF-453E-BDC8-72C03428921E}" type="pres">
      <dgm:prSet presAssocID="{5053FACA-C8F6-4360-9FC6-5F25EB46481C}" presName="cycle" presStyleCnt="0">
        <dgm:presLayoutVars>
          <dgm:chMax val="1"/>
          <dgm:dir/>
          <dgm:animLvl val="ctr"/>
          <dgm:resizeHandles val="exact"/>
        </dgm:presLayoutVars>
      </dgm:prSet>
      <dgm:spPr/>
      <dgm:t>
        <a:bodyPr/>
        <a:lstStyle/>
        <a:p>
          <a:endParaRPr lang="en-US"/>
        </a:p>
      </dgm:t>
    </dgm:pt>
    <dgm:pt modelId="{3C8C0B65-594A-4673-A7EA-A38E9AD9618D}" type="pres">
      <dgm:prSet presAssocID="{291CCE2F-B576-4DB2-B32B-9770B031F1DD}" presName="centerShape" presStyleLbl="node0" presStyleIdx="0" presStyleCnt="1"/>
      <dgm:spPr/>
      <dgm:t>
        <a:bodyPr/>
        <a:lstStyle/>
        <a:p>
          <a:endParaRPr lang="en-US"/>
        </a:p>
      </dgm:t>
    </dgm:pt>
    <dgm:pt modelId="{9D38C51D-C49E-415D-A650-7463B59BC470}" type="pres">
      <dgm:prSet presAssocID="{9B522E7E-CB09-4C29-AB2E-9A13CFBC740C}" presName="parTrans" presStyleLbl="bgSibTrans2D1" presStyleIdx="0" presStyleCnt="3"/>
      <dgm:spPr/>
      <dgm:t>
        <a:bodyPr/>
        <a:lstStyle/>
        <a:p>
          <a:endParaRPr lang="en-US"/>
        </a:p>
      </dgm:t>
    </dgm:pt>
    <dgm:pt modelId="{2C4F3372-E763-40BD-9654-08FF9D30B2CF}" type="pres">
      <dgm:prSet presAssocID="{4BEBE98D-CB9B-400B-98F3-1049F6029CDA}" presName="node" presStyleLbl="node1" presStyleIdx="0" presStyleCnt="3">
        <dgm:presLayoutVars>
          <dgm:bulletEnabled val="1"/>
        </dgm:presLayoutVars>
      </dgm:prSet>
      <dgm:spPr/>
      <dgm:t>
        <a:bodyPr/>
        <a:lstStyle/>
        <a:p>
          <a:endParaRPr lang="en-US"/>
        </a:p>
      </dgm:t>
    </dgm:pt>
    <dgm:pt modelId="{D76D83EE-726F-4507-BACB-619F14F7A8E1}" type="pres">
      <dgm:prSet presAssocID="{4F9F6A8F-AE49-4E27-B350-A97550E2F837}" presName="parTrans" presStyleLbl="bgSibTrans2D1" presStyleIdx="1" presStyleCnt="3"/>
      <dgm:spPr/>
      <dgm:t>
        <a:bodyPr/>
        <a:lstStyle/>
        <a:p>
          <a:endParaRPr lang="en-US"/>
        </a:p>
      </dgm:t>
    </dgm:pt>
    <dgm:pt modelId="{33073901-D3ED-4D62-8BB4-6270E3FB670F}" type="pres">
      <dgm:prSet presAssocID="{37CE630E-4F81-4A0E-BD79-B28990575A79}" presName="node" presStyleLbl="node1" presStyleIdx="1" presStyleCnt="3" custRadScaleRad="100067" custRadScaleInc="1011">
        <dgm:presLayoutVars>
          <dgm:bulletEnabled val="1"/>
        </dgm:presLayoutVars>
      </dgm:prSet>
      <dgm:spPr/>
      <dgm:t>
        <a:bodyPr/>
        <a:lstStyle/>
        <a:p>
          <a:endParaRPr lang="en-US"/>
        </a:p>
      </dgm:t>
    </dgm:pt>
    <dgm:pt modelId="{BAF6ABED-9F2C-4C24-BA67-BD38A82768DB}" type="pres">
      <dgm:prSet presAssocID="{444ECFE3-AA9C-449E-A666-933997BABDDE}" presName="parTrans" presStyleLbl="bgSibTrans2D1" presStyleIdx="2" presStyleCnt="3"/>
      <dgm:spPr/>
      <dgm:t>
        <a:bodyPr/>
        <a:lstStyle/>
        <a:p>
          <a:endParaRPr lang="en-US"/>
        </a:p>
      </dgm:t>
    </dgm:pt>
    <dgm:pt modelId="{5E661372-FAC5-4BF3-B36F-9060591376DE}" type="pres">
      <dgm:prSet presAssocID="{3EA75B0B-40F9-4EBA-A84C-A1E1C18D44C0}" presName="node" presStyleLbl="node1" presStyleIdx="2" presStyleCnt="3">
        <dgm:presLayoutVars>
          <dgm:bulletEnabled val="1"/>
        </dgm:presLayoutVars>
      </dgm:prSet>
      <dgm:spPr/>
      <dgm:t>
        <a:bodyPr/>
        <a:lstStyle/>
        <a:p>
          <a:endParaRPr lang="en-US"/>
        </a:p>
      </dgm:t>
    </dgm:pt>
  </dgm:ptLst>
  <dgm:cxnLst>
    <dgm:cxn modelId="{D73E29F2-46AD-4F5B-BBB6-AC4FA80A6C6F}" type="presOf" srcId="{37CE630E-4F81-4A0E-BD79-B28990575A79}" destId="{33073901-D3ED-4D62-8BB4-6270E3FB670F}" srcOrd="0" destOrd="0" presId="urn:microsoft.com/office/officeart/2005/8/layout/radial4"/>
    <dgm:cxn modelId="{8D269ADC-8E2F-4E8A-B500-85C1B954A27F}" type="presOf" srcId="{4BEBE98D-CB9B-400B-98F3-1049F6029CDA}" destId="{2C4F3372-E763-40BD-9654-08FF9D30B2CF}" srcOrd="0" destOrd="0" presId="urn:microsoft.com/office/officeart/2005/8/layout/radial4"/>
    <dgm:cxn modelId="{1653869F-F33D-4810-A219-4FF25D150124}" type="presOf" srcId="{291CCE2F-B576-4DB2-B32B-9770B031F1DD}" destId="{3C8C0B65-594A-4673-A7EA-A38E9AD9618D}" srcOrd="0" destOrd="0" presId="urn:microsoft.com/office/officeart/2005/8/layout/radial4"/>
    <dgm:cxn modelId="{F9C85ED1-03DA-45DE-A58D-487731C0AEBB}" type="presOf" srcId="{4F9F6A8F-AE49-4E27-B350-A97550E2F837}" destId="{D76D83EE-726F-4507-BACB-619F14F7A8E1}" srcOrd="0" destOrd="0" presId="urn:microsoft.com/office/officeart/2005/8/layout/radial4"/>
    <dgm:cxn modelId="{C8B90DEA-0FF7-458C-9C15-D72B4FFB69D1}" srcId="{5053FACA-C8F6-4360-9FC6-5F25EB46481C}" destId="{291CCE2F-B576-4DB2-B32B-9770B031F1DD}" srcOrd="0" destOrd="0" parTransId="{67EB6EF4-3AE2-4290-B7FF-BC088CBE59B6}" sibTransId="{3D25FB04-6158-4043-848B-2D81648549C2}"/>
    <dgm:cxn modelId="{D6B43194-31AF-46A9-86DC-DE3EB532DC8D}" type="presOf" srcId="{5053FACA-C8F6-4360-9FC6-5F25EB46481C}" destId="{74CA8B16-F8FF-453E-BDC8-72C03428921E}" srcOrd="0" destOrd="0" presId="urn:microsoft.com/office/officeart/2005/8/layout/radial4"/>
    <dgm:cxn modelId="{B3A861C8-4045-48C0-B087-E7FB43EBABD6}" type="presOf" srcId="{3EA75B0B-40F9-4EBA-A84C-A1E1C18D44C0}" destId="{5E661372-FAC5-4BF3-B36F-9060591376DE}" srcOrd="0" destOrd="0" presId="urn:microsoft.com/office/officeart/2005/8/layout/radial4"/>
    <dgm:cxn modelId="{7A5D570A-747D-4DC5-A4C6-E434842925FC}" srcId="{291CCE2F-B576-4DB2-B32B-9770B031F1DD}" destId="{3EA75B0B-40F9-4EBA-A84C-A1E1C18D44C0}" srcOrd="2" destOrd="0" parTransId="{444ECFE3-AA9C-449E-A666-933997BABDDE}" sibTransId="{E1FE966A-2979-4935-9F12-8A1802C0F8B2}"/>
    <dgm:cxn modelId="{3FF89B3F-634E-440E-A210-756A1E8E1218}" type="presOf" srcId="{9B522E7E-CB09-4C29-AB2E-9A13CFBC740C}" destId="{9D38C51D-C49E-415D-A650-7463B59BC470}" srcOrd="0" destOrd="0" presId="urn:microsoft.com/office/officeart/2005/8/layout/radial4"/>
    <dgm:cxn modelId="{794343CE-0BDE-43BB-849C-014CCC831B5E}" srcId="{291CCE2F-B576-4DB2-B32B-9770B031F1DD}" destId="{37CE630E-4F81-4A0E-BD79-B28990575A79}" srcOrd="1" destOrd="0" parTransId="{4F9F6A8F-AE49-4E27-B350-A97550E2F837}" sibTransId="{BC36F9FF-62F3-434A-A1C6-3EA81A02CA5C}"/>
    <dgm:cxn modelId="{57676E57-9A19-4A30-912D-4ACFF077705F}" srcId="{291CCE2F-B576-4DB2-B32B-9770B031F1DD}" destId="{4BEBE98D-CB9B-400B-98F3-1049F6029CDA}" srcOrd="0" destOrd="0" parTransId="{9B522E7E-CB09-4C29-AB2E-9A13CFBC740C}" sibTransId="{8E0C79A7-4CCC-43E8-B03F-3DD14A9E58B8}"/>
    <dgm:cxn modelId="{D171ED22-FD46-42B9-9C78-BD77B3BCD479}" type="presOf" srcId="{444ECFE3-AA9C-449E-A666-933997BABDDE}" destId="{BAF6ABED-9F2C-4C24-BA67-BD38A82768DB}" srcOrd="0" destOrd="0" presId="urn:microsoft.com/office/officeart/2005/8/layout/radial4"/>
    <dgm:cxn modelId="{A895A020-1FF4-4B3D-BC59-A87655C5F161}" type="presParOf" srcId="{74CA8B16-F8FF-453E-BDC8-72C03428921E}" destId="{3C8C0B65-594A-4673-A7EA-A38E9AD9618D}" srcOrd="0" destOrd="0" presId="urn:microsoft.com/office/officeart/2005/8/layout/radial4"/>
    <dgm:cxn modelId="{8D71069E-27DC-4436-B524-B47A6937C553}" type="presParOf" srcId="{74CA8B16-F8FF-453E-BDC8-72C03428921E}" destId="{9D38C51D-C49E-415D-A650-7463B59BC470}" srcOrd="1" destOrd="0" presId="urn:microsoft.com/office/officeart/2005/8/layout/radial4"/>
    <dgm:cxn modelId="{69F344EC-A93B-4046-BFFE-2301FD54B55B}" type="presParOf" srcId="{74CA8B16-F8FF-453E-BDC8-72C03428921E}" destId="{2C4F3372-E763-40BD-9654-08FF9D30B2CF}" srcOrd="2" destOrd="0" presId="urn:microsoft.com/office/officeart/2005/8/layout/radial4"/>
    <dgm:cxn modelId="{15BFCC41-706B-4C12-8DD3-473A263D4C84}" type="presParOf" srcId="{74CA8B16-F8FF-453E-BDC8-72C03428921E}" destId="{D76D83EE-726F-4507-BACB-619F14F7A8E1}" srcOrd="3" destOrd="0" presId="urn:microsoft.com/office/officeart/2005/8/layout/radial4"/>
    <dgm:cxn modelId="{7A4BA0C6-2FC9-458D-A0F1-3AAF1B8B87C0}" type="presParOf" srcId="{74CA8B16-F8FF-453E-BDC8-72C03428921E}" destId="{33073901-D3ED-4D62-8BB4-6270E3FB670F}" srcOrd="4" destOrd="0" presId="urn:microsoft.com/office/officeart/2005/8/layout/radial4"/>
    <dgm:cxn modelId="{14CBEC25-3249-4BDF-9158-418FFC66C5AD}" type="presParOf" srcId="{74CA8B16-F8FF-453E-BDC8-72C03428921E}" destId="{BAF6ABED-9F2C-4C24-BA67-BD38A82768DB}" srcOrd="5" destOrd="0" presId="urn:microsoft.com/office/officeart/2005/8/layout/radial4"/>
    <dgm:cxn modelId="{79E13FCB-C797-40A8-B2EE-D6D88CB54A3C}" type="presParOf" srcId="{74CA8B16-F8FF-453E-BDC8-72C03428921E}" destId="{5E661372-FAC5-4BF3-B36F-9060591376D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409A3-8FB7-4EC3-A50C-7182698CF80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84468A58-096F-4029-B8F8-B77FABAF342A}">
      <dgm:prSet phldrT="[Text]"/>
      <dgm:spPr/>
      <dgm:t>
        <a:bodyPr/>
        <a:lstStyle/>
        <a:p>
          <a:r>
            <a:rPr lang="en-US" b="1"/>
            <a:t>Anxiety</a:t>
          </a:r>
        </a:p>
      </dgm:t>
    </dgm:pt>
    <dgm:pt modelId="{9D2BB524-8954-472C-A94B-E150B4C58570}" type="parTrans" cxnId="{0D03422F-FA35-4B53-9E25-8579FBF0B237}">
      <dgm:prSet/>
      <dgm:spPr/>
      <dgm:t>
        <a:bodyPr/>
        <a:lstStyle/>
        <a:p>
          <a:endParaRPr lang="en-US"/>
        </a:p>
      </dgm:t>
    </dgm:pt>
    <dgm:pt modelId="{027EEC19-EAB6-465F-905F-E5C70AF0813E}" type="sibTrans" cxnId="{0D03422F-FA35-4B53-9E25-8579FBF0B237}">
      <dgm:prSet/>
      <dgm:spPr/>
      <dgm:t>
        <a:bodyPr/>
        <a:lstStyle/>
        <a:p>
          <a:endParaRPr lang="en-US"/>
        </a:p>
      </dgm:t>
    </dgm:pt>
    <dgm:pt modelId="{3B4CE757-EDB9-47A3-B472-E23D90ED79AD}">
      <dgm:prSet phldrT="[Text]"/>
      <dgm:spPr/>
      <dgm:t>
        <a:bodyPr/>
        <a:lstStyle/>
        <a:p>
          <a:r>
            <a:rPr lang="en-US" b="1">
              <a:cs typeface="Calibri"/>
            </a:rPr>
            <a:t>Genes</a:t>
          </a:r>
          <a:endParaRPr lang="en-US" b="1"/>
        </a:p>
      </dgm:t>
    </dgm:pt>
    <dgm:pt modelId="{03690BB1-E723-495F-98E8-68BEDC7532B2}" type="parTrans" cxnId="{174BB101-BC12-4A87-9297-3B22D452E498}">
      <dgm:prSet/>
      <dgm:spPr/>
      <dgm:t>
        <a:bodyPr/>
        <a:lstStyle/>
        <a:p>
          <a:endParaRPr lang="en-US"/>
        </a:p>
      </dgm:t>
    </dgm:pt>
    <dgm:pt modelId="{2947E744-E024-43D6-901D-6964F1EAF6F8}" type="sibTrans" cxnId="{174BB101-BC12-4A87-9297-3B22D452E498}">
      <dgm:prSet/>
      <dgm:spPr/>
      <dgm:t>
        <a:bodyPr/>
        <a:lstStyle/>
        <a:p>
          <a:endParaRPr lang="en-US"/>
        </a:p>
      </dgm:t>
    </dgm:pt>
    <dgm:pt modelId="{160553E1-E04B-4413-8CCD-455D39D19512}">
      <dgm:prSet phldrT="[Text]"/>
      <dgm:spPr/>
      <dgm:t>
        <a:bodyPr/>
        <a:lstStyle/>
        <a:p>
          <a:r>
            <a:rPr lang="en-US" b="1">
              <a:cs typeface="Calibri"/>
            </a:rPr>
            <a:t>Modeling and reactions of others</a:t>
          </a:r>
          <a:endParaRPr lang="en-US" b="1"/>
        </a:p>
      </dgm:t>
    </dgm:pt>
    <dgm:pt modelId="{314AED5A-6C07-4991-992B-2813F578EDF9}" type="parTrans" cxnId="{55AF90EA-785E-47C6-A41F-EC1770B970EA}">
      <dgm:prSet/>
      <dgm:spPr/>
      <dgm:t>
        <a:bodyPr/>
        <a:lstStyle/>
        <a:p>
          <a:endParaRPr lang="en-US"/>
        </a:p>
      </dgm:t>
    </dgm:pt>
    <dgm:pt modelId="{F1589549-69CE-47A7-BDE6-52E95D7B1A2D}" type="sibTrans" cxnId="{55AF90EA-785E-47C6-A41F-EC1770B970EA}">
      <dgm:prSet/>
      <dgm:spPr/>
      <dgm:t>
        <a:bodyPr/>
        <a:lstStyle/>
        <a:p>
          <a:endParaRPr lang="en-US"/>
        </a:p>
      </dgm:t>
    </dgm:pt>
    <dgm:pt modelId="{785CB4F3-3A16-46EF-AE04-294B911EC7A9}">
      <dgm:prSet phldrT="[Text]"/>
      <dgm:spPr/>
      <dgm:t>
        <a:bodyPr/>
        <a:lstStyle/>
        <a:p>
          <a:r>
            <a:rPr lang="en-US" b="1">
              <a:cs typeface="Calibri"/>
            </a:rPr>
            <a:t>Stressors</a:t>
          </a:r>
          <a:endParaRPr lang="en-US" b="1"/>
        </a:p>
      </dgm:t>
    </dgm:pt>
    <dgm:pt modelId="{982CB633-CA76-4BB9-BA9C-D7D507EED296}" type="parTrans" cxnId="{642666C1-DC24-4C8D-A24E-4EEED908BC32}">
      <dgm:prSet/>
      <dgm:spPr/>
      <dgm:t>
        <a:bodyPr/>
        <a:lstStyle/>
        <a:p>
          <a:endParaRPr lang="en-US"/>
        </a:p>
      </dgm:t>
    </dgm:pt>
    <dgm:pt modelId="{D0547E86-D3F6-44F1-8B45-62780F74A22A}" type="sibTrans" cxnId="{642666C1-DC24-4C8D-A24E-4EEED908BC32}">
      <dgm:prSet/>
      <dgm:spPr/>
      <dgm:t>
        <a:bodyPr/>
        <a:lstStyle/>
        <a:p>
          <a:endParaRPr lang="en-US"/>
        </a:p>
      </dgm:t>
    </dgm:pt>
    <dgm:pt modelId="{32717B99-5546-4A3E-9B39-F246161345E4}">
      <dgm:prSet phldrT="[Text]"/>
      <dgm:spPr/>
      <dgm:t>
        <a:bodyPr/>
        <a:lstStyle/>
        <a:p>
          <a:r>
            <a:rPr lang="en-US" b="1">
              <a:cs typeface="Calibri"/>
            </a:rPr>
            <a:t>Avoidance</a:t>
          </a:r>
          <a:endParaRPr lang="en-US" b="1"/>
        </a:p>
      </dgm:t>
    </dgm:pt>
    <dgm:pt modelId="{6A75E0D7-3E44-479A-A8ED-D472A4763017}" type="parTrans" cxnId="{B9F9F486-3B6C-4DB7-8904-8D64C40313A0}">
      <dgm:prSet/>
      <dgm:spPr/>
      <dgm:t>
        <a:bodyPr/>
        <a:lstStyle/>
        <a:p>
          <a:endParaRPr lang="en-US"/>
        </a:p>
      </dgm:t>
    </dgm:pt>
    <dgm:pt modelId="{72935EB0-7E90-41D6-8FC5-BD76EDECE1AB}" type="sibTrans" cxnId="{B9F9F486-3B6C-4DB7-8904-8D64C40313A0}">
      <dgm:prSet/>
      <dgm:spPr/>
      <dgm:t>
        <a:bodyPr/>
        <a:lstStyle/>
        <a:p>
          <a:endParaRPr lang="en-US"/>
        </a:p>
      </dgm:t>
    </dgm:pt>
    <dgm:pt modelId="{FE9D95BB-4836-43F5-B76B-5D0CA575C98B}">
      <dgm:prSet phldrT="[Text]"/>
      <dgm:spPr/>
      <dgm:t>
        <a:bodyPr/>
        <a:lstStyle/>
        <a:p>
          <a:r>
            <a:rPr lang="en-US" b="1">
              <a:cs typeface="Calibri"/>
            </a:rPr>
            <a:t>Anxious beliefs/thought patterns</a:t>
          </a:r>
          <a:endParaRPr lang="en-US" b="1"/>
        </a:p>
      </dgm:t>
    </dgm:pt>
    <dgm:pt modelId="{85A30BD4-3539-4FD9-BEE3-5F1D84262846}" type="parTrans" cxnId="{102A6C29-0530-4483-BCC5-B4FA8202E699}">
      <dgm:prSet/>
      <dgm:spPr/>
      <dgm:t>
        <a:bodyPr/>
        <a:lstStyle/>
        <a:p>
          <a:endParaRPr lang="en-US"/>
        </a:p>
      </dgm:t>
    </dgm:pt>
    <dgm:pt modelId="{2FBAFBF7-8582-48CF-A1EE-F6791A7F18FB}" type="sibTrans" cxnId="{102A6C29-0530-4483-BCC5-B4FA8202E699}">
      <dgm:prSet/>
      <dgm:spPr/>
      <dgm:t>
        <a:bodyPr/>
        <a:lstStyle/>
        <a:p>
          <a:endParaRPr lang="en-US"/>
        </a:p>
      </dgm:t>
    </dgm:pt>
    <dgm:pt modelId="{D1203ABC-F8C1-4A57-B7F6-DD40B2FFA5DC}" type="pres">
      <dgm:prSet presAssocID="{DAB409A3-8FB7-4EC3-A50C-7182698CF80A}" presName="cycle" presStyleCnt="0">
        <dgm:presLayoutVars>
          <dgm:chMax val="1"/>
          <dgm:dir/>
          <dgm:animLvl val="ctr"/>
          <dgm:resizeHandles val="exact"/>
        </dgm:presLayoutVars>
      </dgm:prSet>
      <dgm:spPr/>
      <dgm:t>
        <a:bodyPr/>
        <a:lstStyle/>
        <a:p>
          <a:endParaRPr lang="en-US"/>
        </a:p>
      </dgm:t>
    </dgm:pt>
    <dgm:pt modelId="{7808E895-4FA7-4512-8C8D-0D4041D256FC}" type="pres">
      <dgm:prSet presAssocID="{84468A58-096F-4029-B8F8-B77FABAF342A}" presName="centerShape" presStyleLbl="node0" presStyleIdx="0" presStyleCnt="1" custLinFactNeighborX="-249" custLinFactNeighborY="1583"/>
      <dgm:spPr/>
      <dgm:t>
        <a:bodyPr/>
        <a:lstStyle/>
        <a:p>
          <a:endParaRPr lang="en-US"/>
        </a:p>
      </dgm:t>
    </dgm:pt>
    <dgm:pt modelId="{575977FF-24ED-4B23-B456-D3650018AD23}" type="pres">
      <dgm:prSet presAssocID="{03690BB1-E723-495F-98E8-68BEDC7532B2}" presName="parTrans" presStyleLbl="bgSibTrans2D1" presStyleIdx="0" presStyleCnt="5"/>
      <dgm:spPr/>
      <dgm:t>
        <a:bodyPr/>
        <a:lstStyle/>
        <a:p>
          <a:endParaRPr lang="en-US"/>
        </a:p>
      </dgm:t>
    </dgm:pt>
    <dgm:pt modelId="{BB8D3C71-A1C4-4341-8E6D-8AAAEDEB6FEF}" type="pres">
      <dgm:prSet presAssocID="{3B4CE757-EDB9-47A3-B472-E23D90ED79AD}" presName="node" presStyleLbl="node1" presStyleIdx="0" presStyleCnt="5">
        <dgm:presLayoutVars>
          <dgm:bulletEnabled val="1"/>
        </dgm:presLayoutVars>
      </dgm:prSet>
      <dgm:spPr/>
      <dgm:t>
        <a:bodyPr/>
        <a:lstStyle/>
        <a:p>
          <a:endParaRPr lang="en-US"/>
        </a:p>
      </dgm:t>
    </dgm:pt>
    <dgm:pt modelId="{52CD6F84-5111-41F1-B103-B54B3ACB4034}" type="pres">
      <dgm:prSet presAssocID="{85A30BD4-3539-4FD9-BEE3-5F1D84262846}" presName="parTrans" presStyleLbl="bgSibTrans2D1" presStyleIdx="1" presStyleCnt="5"/>
      <dgm:spPr/>
      <dgm:t>
        <a:bodyPr/>
        <a:lstStyle/>
        <a:p>
          <a:endParaRPr lang="en-US"/>
        </a:p>
      </dgm:t>
    </dgm:pt>
    <dgm:pt modelId="{EFCDD16D-C64E-4BB1-99A8-7E97A6DDA7A3}" type="pres">
      <dgm:prSet presAssocID="{FE9D95BB-4836-43F5-B76B-5D0CA575C98B}" presName="node" presStyleLbl="node1" presStyleIdx="1" presStyleCnt="5">
        <dgm:presLayoutVars>
          <dgm:bulletEnabled val="1"/>
        </dgm:presLayoutVars>
      </dgm:prSet>
      <dgm:spPr/>
      <dgm:t>
        <a:bodyPr/>
        <a:lstStyle/>
        <a:p>
          <a:endParaRPr lang="en-US"/>
        </a:p>
      </dgm:t>
    </dgm:pt>
    <dgm:pt modelId="{45BAB212-221A-4FF8-A939-C23BC246DE65}" type="pres">
      <dgm:prSet presAssocID="{314AED5A-6C07-4991-992B-2813F578EDF9}" presName="parTrans" presStyleLbl="bgSibTrans2D1" presStyleIdx="2" presStyleCnt="5"/>
      <dgm:spPr/>
      <dgm:t>
        <a:bodyPr/>
        <a:lstStyle/>
        <a:p>
          <a:endParaRPr lang="en-US"/>
        </a:p>
      </dgm:t>
    </dgm:pt>
    <dgm:pt modelId="{A0FC6E6F-EC31-4913-ADB6-D6983DD51F89}" type="pres">
      <dgm:prSet presAssocID="{160553E1-E04B-4413-8CCD-455D39D19512}" presName="node" presStyleLbl="node1" presStyleIdx="2" presStyleCnt="5">
        <dgm:presLayoutVars>
          <dgm:bulletEnabled val="1"/>
        </dgm:presLayoutVars>
      </dgm:prSet>
      <dgm:spPr/>
      <dgm:t>
        <a:bodyPr/>
        <a:lstStyle/>
        <a:p>
          <a:endParaRPr lang="en-US"/>
        </a:p>
      </dgm:t>
    </dgm:pt>
    <dgm:pt modelId="{99E6AE81-722F-4E10-9D2C-1C166FB7F4BF}" type="pres">
      <dgm:prSet presAssocID="{982CB633-CA76-4BB9-BA9C-D7D507EED296}" presName="parTrans" presStyleLbl="bgSibTrans2D1" presStyleIdx="3" presStyleCnt="5"/>
      <dgm:spPr/>
      <dgm:t>
        <a:bodyPr/>
        <a:lstStyle/>
        <a:p>
          <a:endParaRPr lang="en-US"/>
        </a:p>
      </dgm:t>
    </dgm:pt>
    <dgm:pt modelId="{4E9A49A3-633D-4400-8DFB-6674E50523D4}" type="pres">
      <dgm:prSet presAssocID="{785CB4F3-3A16-46EF-AE04-294B911EC7A9}" presName="node" presStyleLbl="node1" presStyleIdx="3" presStyleCnt="5">
        <dgm:presLayoutVars>
          <dgm:bulletEnabled val="1"/>
        </dgm:presLayoutVars>
      </dgm:prSet>
      <dgm:spPr/>
      <dgm:t>
        <a:bodyPr/>
        <a:lstStyle/>
        <a:p>
          <a:endParaRPr lang="en-US"/>
        </a:p>
      </dgm:t>
    </dgm:pt>
    <dgm:pt modelId="{FD18CDA6-FAEA-4B18-B0CF-61DE6E9EFA57}" type="pres">
      <dgm:prSet presAssocID="{6A75E0D7-3E44-479A-A8ED-D472A4763017}" presName="parTrans" presStyleLbl="bgSibTrans2D1" presStyleIdx="4" presStyleCnt="5"/>
      <dgm:spPr/>
      <dgm:t>
        <a:bodyPr/>
        <a:lstStyle/>
        <a:p>
          <a:endParaRPr lang="en-US"/>
        </a:p>
      </dgm:t>
    </dgm:pt>
    <dgm:pt modelId="{26EE738C-B9DD-4860-A502-F43BD258A947}" type="pres">
      <dgm:prSet presAssocID="{32717B99-5546-4A3E-9B39-F246161345E4}" presName="node" presStyleLbl="node1" presStyleIdx="4" presStyleCnt="5">
        <dgm:presLayoutVars>
          <dgm:bulletEnabled val="1"/>
        </dgm:presLayoutVars>
      </dgm:prSet>
      <dgm:spPr/>
      <dgm:t>
        <a:bodyPr/>
        <a:lstStyle/>
        <a:p>
          <a:endParaRPr lang="en-US"/>
        </a:p>
      </dgm:t>
    </dgm:pt>
  </dgm:ptLst>
  <dgm:cxnLst>
    <dgm:cxn modelId="{4CE5CF41-00F4-414F-BCCE-313E20C86537}" type="presOf" srcId="{DAB409A3-8FB7-4EC3-A50C-7182698CF80A}" destId="{D1203ABC-F8C1-4A57-B7F6-DD40B2FFA5DC}" srcOrd="0" destOrd="0" presId="urn:microsoft.com/office/officeart/2005/8/layout/radial4"/>
    <dgm:cxn modelId="{55AF90EA-785E-47C6-A41F-EC1770B970EA}" srcId="{84468A58-096F-4029-B8F8-B77FABAF342A}" destId="{160553E1-E04B-4413-8CCD-455D39D19512}" srcOrd="2" destOrd="0" parTransId="{314AED5A-6C07-4991-992B-2813F578EDF9}" sibTransId="{F1589549-69CE-47A7-BDE6-52E95D7B1A2D}"/>
    <dgm:cxn modelId="{3E19EF44-158E-4AD5-B156-578FEE123EEF}" type="presOf" srcId="{314AED5A-6C07-4991-992B-2813F578EDF9}" destId="{45BAB212-221A-4FF8-A939-C23BC246DE65}" srcOrd="0" destOrd="0" presId="urn:microsoft.com/office/officeart/2005/8/layout/radial4"/>
    <dgm:cxn modelId="{79ECA167-0C67-4E73-B42D-88F90C5CC203}" type="presOf" srcId="{982CB633-CA76-4BB9-BA9C-D7D507EED296}" destId="{99E6AE81-722F-4E10-9D2C-1C166FB7F4BF}" srcOrd="0" destOrd="0" presId="urn:microsoft.com/office/officeart/2005/8/layout/radial4"/>
    <dgm:cxn modelId="{CB0BFB23-FF3C-4A53-8702-87557FF9A3FB}" type="presOf" srcId="{6A75E0D7-3E44-479A-A8ED-D472A4763017}" destId="{FD18CDA6-FAEA-4B18-B0CF-61DE6E9EFA57}" srcOrd="0" destOrd="0" presId="urn:microsoft.com/office/officeart/2005/8/layout/radial4"/>
    <dgm:cxn modelId="{7E171825-8275-4026-A28F-88A2BFC98B09}" type="presOf" srcId="{3B4CE757-EDB9-47A3-B472-E23D90ED79AD}" destId="{BB8D3C71-A1C4-4341-8E6D-8AAAEDEB6FEF}" srcOrd="0" destOrd="0" presId="urn:microsoft.com/office/officeart/2005/8/layout/radial4"/>
    <dgm:cxn modelId="{174BB101-BC12-4A87-9297-3B22D452E498}" srcId="{84468A58-096F-4029-B8F8-B77FABAF342A}" destId="{3B4CE757-EDB9-47A3-B472-E23D90ED79AD}" srcOrd="0" destOrd="0" parTransId="{03690BB1-E723-495F-98E8-68BEDC7532B2}" sibTransId="{2947E744-E024-43D6-901D-6964F1EAF6F8}"/>
    <dgm:cxn modelId="{B9F9F486-3B6C-4DB7-8904-8D64C40313A0}" srcId="{84468A58-096F-4029-B8F8-B77FABAF342A}" destId="{32717B99-5546-4A3E-9B39-F246161345E4}" srcOrd="4" destOrd="0" parTransId="{6A75E0D7-3E44-479A-A8ED-D472A4763017}" sibTransId="{72935EB0-7E90-41D6-8FC5-BD76EDECE1AB}"/>
    <dgm:cxn modelId="{DC5F78B6-7AB5-450E-BCF8-5E9F2E03E7D4}" type="presOf" srcId="{160553E1-E04B-4413-8CCD-455D39D19512}" destId="{A0FC6E6F-EC31-4913-ADB6-D6983DD51F89}" srcOrd="0" destOrd="0" presId="urn:microsoft.com/office/officeart/2005/8/layout/radial4"/>
    <dgm:cxn modelId="{642666C1-DC24-4C8D-A24E-4EEED908BC32}" srcId="{84468A58-096F-4029-B8F8-B77FABAF342A}" destId="{785CB4F3-3A16-46EF-AE04-294B911EC7A9}" srcOrd="3" destOrd="0" parTransId="{982CB633-CA76-4BB9-BA9C-D7D507EED296}" sibTransId="{D0547E86-D3F6-44F1-8B45-62780F74A22A}"/>
    <dgm:cxn modelId="{3CB4E980-D94C-47FE-A9AF-E606503BE9E2}" type="presOf" srcId="{84468A58-096F-4029-B8F8-B77FABAF342A}" destId="{7808E895-4FA7-4512-8C8D-0D4041D256FC}" srcOrd="0" destOrd="0" presId="urn:microsoft.com/office/officeart/2005/8/layout/radial4"/>
    <dgm:cxn modelId="{46CC3710-CD8E-4F4D-AD04-ED5E4DF3A9FA}" type="presOf" srcId="{03690BB1-E723-495F-98E8-68BEDC7532B2}" destId="{575977FF-24ED-4B23-B456-D3650018AD23}" srcOrd="0" destOrd="0" presId="urn:microsoft.com/office/officeart/2005/8/layout/radial4"/>
    <dgm:cxn modelId="{04F276C1-8F84-4BC9-BB80-B76F185CF55A}" type="presOf" srcId="{FE9D95BB-4836-43F5-B76B-5D0CA575C98B}" destId="{EFCDD16D-C64E-4BB1-99A8-7E97A6DDA7A3}" srcOrd="0" destOrd="0" presId="urn:microsoft.com/office/officeart/2005/8/layout/radial4"/>
    <dgm:cxn modelId="{A1F09B71-8BCB-459B-8DAA-7C34FC0A48DD}" type="presOf" srcId="{85A30BD4-3539-4FD9-BEE3-5F1D84262846}" destId="{52CD6F84-5111-41F1-B103-B54B3ACB4034}" srcOrd="0" destOrd="0" presId="urn:microsoft.com/office/officeart/2005/8/layout/radial4"/>
    <dgm:cxn modelId="{102A6C29-0530-4483-BCC5-B4FA8202E699}" srcId="{84468A58-096F-4029-B8F8-B77FABAF342A}" destId="{FE9D95BB-4836-43F5-B76B-5D0CA575C98B}" srcOrd="1" destOrd="0" parTransId="{85A30BD4-3539-4FD9-BEE3-5F1D84262846}" sibTransId="{2FBAFBF7-8582-48CF-A1EE-F6791A7F18FB}"/>
    <dgm:cxn modelId="{0D03422F-FA35-4B53-9E25-8579FBF0B237}" srcId="{DAB409A3-8FB7-4EC3-A50C-7182698CF80A}" destId="{84468A58-096F-4029-B8F8-B77FABAF342A}" srcOrd="0" destOrd="0" parTransId="{9D2BB524-8954-472C-A94B-E150B4C58570}" sibTransId="{027EEC19-EAB6-465F-905F-E5C70AF0813E}"/>
    <dgm:cxn modelId="{D4CAE865-2BC3-4869-B193-AD25DC6E4F07}" type="presOf" srcId="{785CB4F3-3A16-46EF-AE04-294B911EC7A9}" destId="{4E9A49A3-633D-4400-8DFB-6674E50523D4}" srcOrd="0" destOrd="0" presId="urn:microsoft.com/office/officeart/2005/8/layout/radial4"/>
    <dgm:cxn modelId="{4DBFD2B6-A78A-4F5C-999C-822710347CB9}" type="presOf" srcId="{32717B99-5546-4A3E-9B39-F246161345E4}" destId="{26EE738C-B9DD-4860-A502-F43BD258A947}" srcOrd="0" destOrd="0" presId="urn:microsoft.com/office/officeart/2005/8/layout/radial4"/>
    <dgm:cxn modelId="{54717161-D38F-4EC6-865F-17FF214B0CAD}" type="presParOf" srcId="{D1203ABC-F8C1-4A57-B7F6-DD40B2FFA5DC}" destId="{7808E895-4FA7-4512-8C8D-0D4041D256FC}" srcOrd="0" destOrd="0" presId="urn:microsoft.com/office/officeart/2005/8/layout/radial4"/>
    <dgm:cxn modelId="{1B6070C6-807B-4738-B7D1-B57B04D75C40}" type="presParOf" srcId="{D1203ABC-F8C1-4A57-B7F6-DD40B2FFA5DC}" destId="{575977FF-24ED-4B23-B456-D3650018AD23}" srcOrd="1" destOrd="0" presId="urn:microsoft.com/office/officeart/2005/8/layout/radial4"/>
    <dgm:cxn modelId="{767F91CF-2088-4CB8-831D-B928CCD91DF9}" type="presParOf" srcId="{D1203ABC-F8C1-4A57-B7F6-DD40B2FFA5DC}" destId="{BB8D3C71-A1C4-4341-8E6D-8AAAEDEB6FEF}" srcOrd="2" destOrd="0" presId="urn:microsoft.com/office/officeart/2005/8/layout/radial4"/>
    <dgm:cxn modelId="{7BB3123C-AB24-4504-AB3D-5D54C3155ED7}" type="presParOf" srcId="{D1203ABC-F8C1-4A57-B7F6-DD40B2FFA5DC}" destId="{52CD6F84-5111-41F1-B103-B54B3ACB4034}" srcOrd="3" destOrd="0" presId="urn:microsoft.com/office/officeart/2005/8/layout/radial4"/>
    <dgm:cxn modelId="{43EA2584-AB03-4A24-8F5C-9AC216A909F6}" type="presParOf" srcId="{D1203ABC-F8C1-4A57-B7F6-DD40B2FFA5DC}" destId="{EFCDD16D-C64E-4BB1-99A8-7E97A6DDA7A3}" srcOrd="4" destOrd="0" presId="urn:microsoft.com/office/officeart/2005/8/layout/radial4"/>
    <dgm:cxn modelId="{D6FE1827-3980-447F-AB82-2A73990DCB44}" type="presParOf" srcId="{D1203ABC-F8C1-4A57-B7F6-DD40B2FFA5DC}" destId="{45BAB212-221A-4FF8-A939-C23BC246DE65}" srcOrd="5" destOrd="0" presId="urn:microsoft.com/office/officeart/2005/8/layout/radial4"/>
    <dgm:cxn modelId="{6E89714A-4569-423D-8E08-5EEB32D29DFC}" type="presParOf" srcId="{D1203ABC-F8C1-4A57-B7F6-DD40B2FFA5DC}" destId="{A0FC6E6F-EC31-4913-ADB6-D6983DD51F89}" srcOrd="6" destOrd="0" presId="urn:microsoft.com/office/officeart/2005/8/layout/radial4"/>
    <dgm:cxn modelId="{3E3D1732-834E-4E1B-96F4-1EA5DD334ED9}" type="presParOf" srcId="{D1203ABC-F8C1-4A57-B7F6-DD40B2FFA5DC}" destId="{99E6AE81-722F-4E10-9D2C-1C166FB7F4BF}" srcOrd="7" destOrd="0" presId="urn:microsoft.com/office/officeart/2005/8/layout/radial4"/>
    <dgm:cxn modelId="{8C4FCBBA-1FC4-4DB5-A5F5-08B7934334AC}" type="presParOf" srcId="{D1203ABC-F8C1-4A57-B7F6-DD40B2FFA5DC}" destId="{4E9A49A3-633D-4400-8DFB-6674E50523D4}" srcOrd="8" destOrd="0" presId="urn:microsoft.com/office/officeart/2005/8/layout/radial4"/>
    <dgm:cxn modelId="{3C74AC46-2018-4B1D-917D-AAAA7B46CDB4}" type="presParOf" srcId="{D1203ABC-F8C1-4A57-B7F6-DD40B2FFA5DC}" destId="{FD18CDA6-FAEA-4B18-B0CF-61DE6E9EFA57}" srcOrd="9" destOrd="0" presId="urn:microsoft.com/office/officeart/2005/8/layout/radial4"/>
    <dgm:cxn modelId="{C98AD2EF-0F9F-41B0-9218-E0B3AE6A866F}" type="presParOf" srcId="{D1203ABC-F8C1-4A57-B7F6-DD40B2FFA5DC}" destId="{26EE738C-B9DD-4860-A502-F43BD258A94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409A3-8FB7-4EC3-A50C-7182698CF80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84468A58-096F-4029-B8F8-B77FABAF342A}">
      <dgm:prSet phldrT="[Text]"/>
      <dgm:spPr/>
      <dgm:t>
        <a:bodyPr/>
        <a:lstStyle/>
        <a:p>
          <a:r>
            <a:rPr lang="en-US" b="1"/>
            <a:t>Anxiety</a:t>
          </a:r>
        </a:p>
      </dgm:t>
    </dgm:pt>
    <dgm:pt modelId="{9D2BB524-8954-472C-A94B-E150B4C58570}" type="parTrans" cxnId="{0D03422F-FA35-4B53-9E25-8579FBF0B237}">
      <dgm:prSet/>
      <dgm:spPr/>
      <dgm:t>
        <a:bodyPr/>
        <a:lstStyle/>
        <a:p>
          <a:endParaRPr lang="en-US"/>
        </a:p>
      </dgm:t>
    </dgm:pt>
    <dgm:pt modelId="{027EEC19-EAB6-465F-905F-E5C70AF0813E}" type="sibTrans" cxnId="{0D03422F-FA35-4B53-9E25-8579FBF0B237}">
      <dgm:prSet/>
      <dgm:spPr/>
      <dgm:t>
        <a:bodyPr/>
        <a:lstStyle/>
        <a:p>
          <a:endParaRPr lang="en-US"/>
        </a:p>
      </dgm:t>
    </dgm:pt>
    <dgm:pt modelId="{3B4CE757-EDB9-47A3-B472-E23D90ED79AD}">
      <dgm:prSet phldrT="[Text]"/>
      <dgm:spPr/>
      <dgm:t>
        <a:bodyPr/>
        <a:lstStyle/>
        <a:p>
          <a:r>
            <a:rPr lang="en-US" b="1"/>
            <a:t>Sensory defensiveness</a:t>
          </a:r>
        </a:p>
      </dgm:t>
    </dgm:pt>
    <dgm:pt modelId="{03690BB1-E723-495F-98E8-68BEDC7532B2}" type="parTrans" cxnId="{174BB101-BC12-4A87-9297-3B22D452E498}">
      <dgm:prSet/>
      <dgm:spPr/>
      <dgm:t>
        <a:bodyPr/>
        <a:lstStyle/>
        <a:p>
          <a:endParaRPr lang="en-US"/>
        </a:p>
      </dgm:t>
    </dgm:pt>
    <dgm:pt modelId="{2947E744-E024-43D6-901D-6964F1EAF6F8}" type="sibTrans" cxnId="{174BB101-BC12-4A87-9297-3B22D452E498}">
      <dgm:prSet/>
      <dgm:spPr/>
      <dgm:t>
        <a:bodyPr/>
        <a:lstStyle/>
        <a:p>
          <a:endParaRPr lang="en-US"/>
        </a:p>
      </dgm:t>
    </dgm:pt>
    <dgm:pt modelId="{160553E1-E04B-4413-8CCD-455D39D19512}">
      <dgm:prSet phldrT="[Text]"/>
      <dgm:spPr/>
      <dgm:t>
        <a:bodyPr/>
        <a:lstStyle/>
        <a:p>
          <a:r>
            <a:rPr lang="en-US" b="1"/>
            <a:t>Social skills deficits/ peer rejection</a:t>
          </a:r>
        </a:p>
      </dgm:t>
    </dgm:pt>
    <dgm:pt modelId="{314AED5A-6C07-4991-992B-2813F578EDF9}" type="parTrans" cxnId="{55AF90EA-785E-47C6-A41F-EC1770B970EA}">
      <dgm:prSet/>
      <dgm:spPr/>
      <dgm:t>
        <a:bodyPr/>
        <a:lstStyle/>
        <a:p>
          <a:endParaRPr lang="en-US"/>
        </a:p>
      </dgm:t>
    </dgm:pt>
    <dgm:pt modelId="{F1589549-69CE-47A7-BDE6-52E95D7B1A2D}" type="sibTrans" cxnId="{55AF90EA-785E-47C6-A41F-EC1770B970EA}">
      <dgm:prSet/>
      <dgm:spPr/>
      <dgm:t>
        <a:bodyPr/>
        <a:lstStyle/>
        <a:p>
          <a:endParaRPr lang="en-US"/>
        </a:p>
      </dgm:t>
    </dgm:pt>
    <dgm:pt modelId="{785CB4F3-3A16-46EF-AE04-294B911EC7A9}">
      <dgm:prSet phldrT="[Text]"/>
      <dgm:spPr/>
      <dgm:t>
        <a:bodyPr/>
        <a:lstStyle/>
        <a:p>
          <a:r>
            <a:rPr lang="en-US" b="1"/>
            <a:t>Difficulty tolerating unpredictability</a:t>
          </a:r>
        </a:p>
      </dgm:t>
    </dgm:pt>
    <dgm:pt modelId="{982CB633-CA76-4BB9-BA9C-D7D507EED296}" type="parTrans" cxnId="{642666C1-DC24-4C8D-A24E-4EEED908BC32}">
      <dgm:prSet/>
      <dgm:spPr/>
      <dgm:t>
        <a:bodyPr/>
        <a:lstStyle/>
        <a:p>
          <a:endParaRPr lang="en-US"/>
        </a:p>
      </dgm:t>
    </dgm:pt>
    <dgm:pt modelId="{D0547E86-D3F6-44F1-8B45-62780F74A22A}" type="sibTrans" cxnId="{642666C1-DC24-4C8D-A24E-4EEED908BC32}">
      <dgm:prSet/>
      <dgm:spPr/>
      <dgm:t>
        <a:bodyPr/>
        <a:lstStyle/>
        <a:p>
          <a:endParaRPr lang="en-US"/>
        </a:p>
      </dgm:t>
    </dgm:pt>
    <dgm:pt modelId="{32717B99-5546-4A3E-9B39-F246161345E4}">
      <dgm:prSet phldrT="[Text]"/>
      <dgm:spPr/>
      <dgm:t>
        <a:bodyPr/>
        <a:lstStyle/>
        <a:p>
          <a:r>
            <a:rPr lang="en-US" b="1"/>
            <a:t>Difficulty with change/ transitions</a:t>
          </a:r>
        </a:p>
      </dgm:t>
    </dgm:pt>
    <dgm:pt modelId="{6A75E0D7-3E44-479A-A8ED-D472A4763017}" type="parTrans" cxnId="{B9F9F486-3B6C-4DB7-8904-8D64C40313A0}">
      <dgm:prSet/>
      <dgm:spPr/>
      <dgm:t>
        <a:bodyPr/>
        <a:lstStyle/>
        <a:p>
          <a:endParaRPr lang="en-US"/>
        </a:p>
      </dgm:t>
    </dgm:pt>
    <dgm:pt modelId="{72935EB0-7E90-41D6-8FC5-BD76EDECE1AB}" type="sibTrans" cxnId="{B9F9F486-3B6C-4DB7-8904-8D64C40313A0}">
      <dgm:prSet/>
      <dgm:spPr/>
      <dgm:t>
        <a:bodyPr/>
        <a:lstStyle/>
        <a:p>
          <a:endParaRPr lang="en-US"/>
        </a:p>
      </dgm:t>
    </dgm:pt>
    <dgm:pt modelId="{1BF41189-0D31-419B-8495-0D1BEB949CE8}">
      <dgm:prSet phldrT="[Text]"/>
      <dgm:spPr/>
      <dgm:t>
        <a:bodyPr/>
        <a:lstStyle/>
        <a:p>
          <a:r>
            <a:rPr lang="en-US" b="1"/>
            <a:t>Rigid thought patterns</a:t>
          </a:r>
        </a:p>
      </dgm:t>
    </dgm:pt>
    <dgm:pt modelId="{768B48F8-F3F7-4EBB-BA55-DA36C25F45CD}" type="parTrans" cxnId="{6D884EB1-6BC0-4C14-9125-E05AEBF08C99}">
      <dgm:prSet/>
      <dgm:spPr/>
      <dgm:t>
        <a:bodyPr/>
        <a:lstStyle/>
        <a:p>
          <a:endParaRPr lang="en-US"/>
        </a:p>
      </dgm:t>
    </dgm:pt>
    <dgm:pt modelId="{CD85B79D-9FDA-45B1-9D21-DED3274C7AD2}" type="sibTrans" cxnId="{6D884EB1-6BC0-4C14-9125-E05AEBF08C99}">
      <dgm:prSet/>
      <dgm:spPr/>
      <dgm:t>
        <a:bodyPr/>
        <a:lstStyle/>
        <a:p>
          <a:endParaRPr lang="en-US"/>
        </a:p>
      </dgm:t>
    </dgm:pt>
    <dgm:pt modelId="{FE9D95BB-4836-43F5-B76B-5D0CA575C98B}">
      <dgm:prSet phldrT="[Text]"/>
      <dgm:spPr/>
      <dgm:t>
        <a:bodyPr/>
        <a:lstStyle/>
        <a:p>
          <a:r>
            <a:rPr lang="en-US" b="1"/>
            <a:t>Communication impairment</a:t>
          </a:r>
        </a:p>
      </dgm:t>
    </dgm:pt>
    <dgm:pt modelId="{85A30BD4-3539-4FD9-BEE3-5F1D84262846}" type="parTrans" cxnId="{102A6C29-0530-4483-BCC5-B4FA8202E699}">
      <dgm:prSet/>
      <dgm:spPr/>
      <dgm:t>
        <a:bodyPr/>
        <a:lstStyle/>
        <a:p>
          <a:endParaRPr lang="en-US"/>
        </a:p>
      </dgm:t>
    </dgm:pt>
    <dgm:pt modelId="{2FBAFBF7-8582-48CF-A1EE-F6791A7F18FB}" type="sibTrans" cxnId="{102A6C29-0530-4483-BCC5-B4FA8202E699}">
      <dgm:prSet/>
      <dgm:spPr/>
      <dgm:t>
        <a:bodyPr/>
        <a:lstStyle/>
        <a:p>
          <a:endParaRPr lang="en-US"/>
        </a:p>
      </dgm:t>
    </dgm:pt>
    <dgm:pt modelId="{D1203ABC-F8C1-4A57-B7F6-DD40B2FFA5DC}" type="pres">
      <dgm:prSet presAssocID="{DAB409A3-8FB7-4EC3-A50C-7182698CF80A}" presName="cycle" presStyleCnt="0">
        <dgm:presLayoutVars>
          <dgm:chMax val="1"/>
          <dgm:dir/>
          <dgm:animLvl val="ctr"/>
          <dgm:resizeHandles val="exact"/>
        </dgm:presLayoutVars>
      </dgm:prSet>
      <dgm:spPr/>
      <dgm:t>
        <a:bodyPr/>
        <a:lstStyle/>
        <a:p>
          <a:endParaRPr lang="en-US"/>
        </a:p>
      </dgm:t>
    </dgm:pt>
    <dgm:pt modelId="{7808E895-4FA7-4512-8C8D-0D4041D256FC}" type="pres">
      <dgm:prSet presAssocID="{84468A58-096F-4029-B8F8-B77FABAF342A}" presName="centerShape" presStyleLbl="node0" presStyleIdx="0" presStyleCnt="1" custLinFactNeighborX="-249" custLinFactNeighborY="1583"/>
      <dgm:spPr/>
      <dgm:t>
        <a:bodyPr/>
        <a:lstStyle/>
        <a:p>
          <a:endParaRPr lang="en-US"/>
        </a:p>
      </dgm:t>
    </dgm:pt>
    <dgm:pt modelId="{575977FF-24ED-4B23-B456-D3650018AD23}" type="pres">
      <dgm:prSet presAssocID="{03690BB1-E723-495F-98E8-68BEDC7532B2}" presName="parTrans" presStyleLbl="bgSibTrans2D1" presStyleIdx="0" presStyleCnt="6"/>
      <dgm:spPr/>
      <dgm:t>
        <a:bodyPr/>
        <a:lstStyle/>
        <a:p>
          <a:endParaRPr lang="en-US"/>
        </a:p>
      </dgm:t>
    </dgm:pt>
    <dgm:pt modelId="{BB8D3C71-A1C4-4341-8E6D-8AAAEDEB6FEF}" type="pres">
      <dgm:prSet presAssocID="{3B4CE757-EDB9-47A3-B472-E23D90ED79AD}" presName="node" presStyleLbl="node1" presStyleIdx="0" presStyleCnt="6">
        <dgm:presLayoutVars>
          <dgm:bulletEnabled val="1"/>
        </dgm:presLayoutVars>
      </dgm:prSet>
      <dgm:spPr/>
      <dgm:t>
        <a:bodyPr/>
        <a:lstStyle/>
        <a:p>
          <a:endParaRPr lang="en-US"/>
        </a:p>
      </dgm:t>
    </dgm:pt>
    <dgm:pt modelId="{52CD6F84-5111-41F1-B103-B54B3ACB4034}" type="pres">
      <dgm:prSet presAssocID="{85A30BD4-3539-4FD9-BEE3-5F1D84262846}" presName="parTrans" presStyleLbl="bgSibTrans2D1" presStyleIdx="1" presStyleCnt="6"/>
      <dgm:spPr/>
      <dgm:t>
        <a:bodyPr/>
        <a:lstStyle/>
        <a:p>
          <a:endParaRPr lang="en-US"/>
        </a:p>
      </dgm:t>
    </dgm:pt>
    <dgm:pt modelId="{EFCDD16D-C64E-4BB1-99A8-7E97A6DDA7A3}" type="pres">
      <dgm:prSet presAssocID="{FE9D95BB-4836-43F5-B76B-5D0CA575C98B}" presName="node" presStyleLbl="node1" presStyleIdx="1" presStyleCnt="6">
        <dgm:presLayoutVars>
          <dgm:bulletEnabled val="1"/>
        </dgm:presLayoutVars>
      </dgm:prSet>
      <dgm:spPr/>
      <dgm:t>
        <a:bodyPr/>
        <a:lstStyle/>
        <a:p>
          <a:endParaRPr lang="en-US"/>
        </a:p>
      </dgm:t>
    </dgm:pt>
    <dgm:pt modelId="{45BAB212-221A-4FF8-A939-C23BC246DE65}" type="pres">
      <dgm:prSet presAssocID="{314AED5A-6C07-4991-992B-2813F578EDF9}" presName="parTrans" presStyleLbl="bgSibTrans2D1" presStyleIdx="2" presStyleCnt="6"/>
      <dgm:spPr/>
      <dgm:t>
        <a:bodyPr/>
        <a:lstStyle/>
        <a:p>
          <a:endParaRPr lang="en-US"/>
        </a:p>
      </dgm:t>
    </dgm:pt>
    <dgm:pt modelId="{A0FC6E6F-EC31-4913-ADB6-D6983DD51F89}" type="pres">
      <dgm:prSet presAssocID="{160553E1-E04B-4413-8CCD-455D39D19512}" presName="node" presStyleLbl="node1" presStyleIdx="2" presStyleCnt="6">
        <dgm:presLayoutVars>
          <dgm:bulletEnabled val="1"/>
        </dgm:presLayoutVars>
      </dgm:prSet>
      <dgm:spPr/>
      <dgm:t>
        <a:bodyPr/>
        <a:lstStyle/>
        <a:p>
          <a:endParaRPr lang="en-US"/>
        </a:p>
      </dgm:t>
    </dgm:pt>
    <dgm:pt modelId="{99E6AE81-722F-4E10-9D2C-1C166FB7F4BF}" type="pres">
      <dgm:prSet presAssocID="{982CB633-CA76-4BB9-BA9C-D7D507EED296}" presName="parTrans" presStyleLbl="bgSibTrans2D1" presStyleIdx="3" presStyleCnt="6"/>
      <dgm:spPr/>
      <dgm:t>
        <a:bodyPr/>
        <a:lstStyle/>
        <a:p>
          <a:endParaRPr lang="en-US"/>
        </a:p>
      </dgm:t>
    </dgm:pt>
    <dgm:pt modelId="{4E9A49A3-633D-4400-8DFB-6674E50523D4}" type="pres">
      <dgm:prSet presAssocID="{785CB4F3-3A16-46EF-AE04-294B911EC7A9}" presName="node" presStyleLbl="node1" presStyleIdx="3" presStyleCnt="6">
        <dgm:presLayoutVars>
          <dgm:bulletEnabled val="1"/>
        </dgm:presLayoutVars>
      </dgm:prSet>
      <dgm:spPr/>
      <dgm:t>
        <a:bodyPr/>
        <a:lstStyle/>
        <a:p>
          <a:endParaRPr lang="en-US"/>
        </a:p>
      </dgm:t>
    </dgm:pt>
    <dgm:pt modelId="{FD18CDA6-FAEA-4B18-B0CF-61DE6E9EFA57}" type="pres">
      <dgm:prSet presAssocID="{6A75E0D7-3E44-479A-A8ED-D472A4763017}" presName="parTrans" presStyleLbl="bgSibTrans2D1" presStyleIdx="4" presStyleCnt="6"/>
      <dgm:spPr/>
      <dgm:t>
        <a:bodyPr/>
        <a:lstStyle/>
        <a:p>
          <a:endParaRPr lang="en-US"/>
        </a:p>
      </dgm:t>
    </dgm:pt>
    <dgm:pt modelId="{26EE738C-B9DD-4860-A502-F43BD258A947}" type="pres">
      <dgm:prSet presAssocID="{32717B99-5546-4A3E-9B39-F246161345E4}" presName="node" presStyleLbl="node1" presStyleIdx="4" presStyleCnt="6">
        <dgm:presLayoutVars>
          <dgm:bulletEnabled val="1"/>
        </dgm:presLayoutVars>
      </dgm:prSet>
      <dgm:spPr/>
      <dgm:t>
        <a:bodyPr/>
        <a:lstStyle/>
        <a:p>
          <a:endParaRPr lang="en-US"/>
        </a:p>
      </dgm:t>
    </dgm:pt>
    <dgm:pt modelId="{2140A416-9A92-4BBD-B102-626E50C78D2C}" type="pres">
      <dgm:prSet presAssocID="{768B48F8-F3F7-4EBB-BA55-DA36C25F45CD}" presName="parTrans" presStyleLbl="bgSibTrans2D1" presStyleIdx="5" presStyleCnt="6"/>
      <dgm:spPr/>
      <dgm:t>
        <a:bodyPr/>
        <a:lstStyle/>
        <a:p>
          <a:endParaRPr lang="en-US"/>
        </a:p>
      </dgm:t>
    </dgm:pt>
    <dgm:pt modelId="{D12DA3EF-E5A4-45CF-9E4F-C34693F7594A}" type="pres">
      <dgm:prSet presAssocID="{1BF41189-0D31-419B-8495-0D1BEB949CE8}" presName="node" presStyleLbl="node1" presStyleIdx="5" presStyleCnt="6">
        <dgm:presLayoutVars>
          <dgm:bulletEnabled val="1"/>
        </dgm:presLayoutVars>
      </dgm:prSet>
      <dgm:spPr/>
      <dgm:t>
        <a:bodyPr/>
        <a:lstStyle/>
        <a:p>
          <a:endParaRPr lang="en-US"/>
        </a:p>
      </dgm:t>
    </dgm:pt>
  </dgm:ptLst>
  <dgm:cxnLst>
    <dgm:cxn modelId="{4CE5CF41-00F4-414F-BCCE-313E20C86537}" type="presOf" srcId="{DAB409A3-8FB7-4EC3-A50C-7182698CF80A}" destId="{D1203ABC-F8C1-4A57-B7F6-DD40B2FFA5DC}" srcOrd="0" destOrd="0" presId="urn:microsoft.com/office/officeart/2005/8/layout/radial4"/>
    <dgm:cxn modelId="{55AF90EA-785E-47C6-A41F-EC1770B970EA}" srcId="{84468A58-096F-4029-B8F8-B77FABAF342A}" destId="{160553E1-E04B-4413-8CCD-455D39D19512}" srcOrd="2" destOrd="0" parTransId="{314AED5A-6C07-4991-992B-2813F578EDF9}" sibTransId="{F1589549-69CE-47A7-BDE6-52E95D7B1A2D}"/>
    <dgm:cxn modelId="{3E19EF44-158E-4AD5-B156-578FEE123EEF}" type="presOf" srcId="{314AED5A-6C07-4991-992B-2813F578EDF9}" destId="{45BAB212-221A-4FF8-A939-C23BC246DE65}" srcOrd="0" destOrd="0" presId="urn:microsoft.com/office/officeart/2005/8/layout/radial4"/>
    <dgm:cxn modelId="{79ECA167-0C67-4E73-B42D-88F90C5CC203}" type="presOf" srcId="{982CB633-CA76-4BB9-BA9C-D7D507EED296}" destId="{99E6AE81-722F-4E10-9D2C-1C166FB7F4BF}" srcOrd="0" destOrd="0" presId="urn:microsoft.com/office/officeart/2005/8/layout/radial4"/>
    <dgm:cxn modelId="{CB0BFB23-FF3C-4A53-8702-87557FF9A3FB}" type="presOf" srcId="{6A75E0D7-3E44-479A-A8ED-D472A4763017}" destId="{FD18CDA6-FAEA-4B18-B0CF-61DE6E9EFA57}" srcOrd="0" destOrd="0" presId="urn:microsoft.com/office/officeart/2005/8/layout/radial4"/>
    <dgm:cxn modelId="{7E171825-8275-4026-A28F-88A2BFC98B09}" type="presOf" srcId="{3B4CE757-EDB9-47A3-B472-E23D90ED79AD}" destId="{BB8D3C71-A1C4-4341-8E6D-8AAAEDEB6FEF}" srcOrd="0" destOrd="0" presId="urn:microsoft.com/office/officeart/2005/8/layout/radial4"/>
    <dgm:cxn modelId="{174BB101-BC12-4A87-9297-3B22D452E498}" srcId="{84468A58-096F-4029-B8F8-B77FABAF342A}" destId="{3B4CE757-EDB9-47A3-B472-E23D90ED79AD}" srcOrd="0" destOrd="0" parTransId="{03690BB1-E723-495F-98E8-68BEDC7532B2}" sibTransId="{2947E744-E024-43D6-901D-6964F1EAF6F8}"/>
    <dgm:cxn modelId="{B9F9F486-3B6C-4DB7-8904-8D64C40313A0}" srcId="{84468A58-096F-4029-B8F8-B77FABAF342A}" destId="{32717B99-5546-4A3E-9B39-F246161345E4}" srcOrd="4" destOrd="0" parTransId="{6A75E0D7-3E44-479A-A8ED-D472A4763017}" sibTransId="{72935EB0-7E90-41D6-8FC5-BD76EDECE1AB}"/>
    <dgm:cxn modelId="{DC5F78B6-7AB5-450E-BCF8-5E9F2E03E7D4}" type="presOf" srcId="{160553E1-E04B-4413-8CCD-455D39D19512}" destId="{A0FC6E6F-EC31-4913-ADB6-D6983DD51F89}" srcOrd="0" destOrd="0" presId="urn:microsoft.com/office/officeart/2005/8/layout/radial4"/>
    <dgm:cxn modelId="{642666C1-DC24-4C8D-A24E-4EEED908BC32}" srcId="{84468A58-096F-4029-B8F8-B77FABAF342A}" destId="{785CB4F3-3A16-46EF-AE04-294B911EC7A9}" srcOrd="3" destOrd="0" parTransId="{982CB633-CA76-4BB9-BA9C-D7D507EED296}" sibTransId="{D0547E86-D3F6-44F1-8B45-62780F74A22A}"/>
    <dgm:cxn modelId="{3CB4E980-D94C-47FE-A9AF-E606503BE9E2}" type="presOf" srcId="{84468A58-096F-4029-B8F8-B77FABAF342A}" destId="{7808E895-4FA7-4512-8C8D-0D4041D256FC}" srcOrd="0" destOrd="0" presId="urn:microsoft.com/office/officeart/2005/8/layout/radial4"/>
    <dgm:cxn modelId="{46CC3710-CD8E-4F4D-AD04-ED5E4DF3A9FA}" type="presOf" srcId="{03690BB1-E723-495F-98E8-68BEDC7532B2}" destId="{575977FF-24ED-4B23-B456-D3650018AD23}" srcOrd="0" destOrd="0" presId="urn:microsoft.com/office/officeart/2005/8/layout/radial4"/>
    <dgm:cxn modelId="{04F276C1-8F84-4BC9-BB80-B76F185CF55A}" type="presOf" srcId="{FE9D95BB-4836-43F5-B76B-5D0CA575C98B}" destId="{EFCDD16D-C64E-4BB1-99A8-7E97A6DDA7A3}" srcOrd="0" destOrd="0" presId="urn:microsoft.com/office/officeart/2005/8/layout/radial4"/>
    <dgm:cxn modelId="{A1F09B71-8BCB-459B-8DAA-7C34FC0A48DD}" type="presOf" srcId="{85A30BD4-3539-4FD9-BEE3-5F1D84262846}" destId="{52CD6F84-5111-41F1-B103-B54B3ACB4034}" srcOrd="0" destOrd="0" presId="urn:microsoft.com/office/officeart/2005/8/layout/radial4"/>
    <dgm:cxn modelId="{A8FC0957-663C-49F9-955C-4623C9AD3089}" type="presOf" srcId="{1BF41189-0D31-419B-8495-0D1BEB949CE8}" destId="{D12DA3EF-E5A4-45CF-9E4F-C34693F7594A}" srcOrd="0" destOrd="0" presId="urn:microsoft.com/office/officeart/2005/8/layout/radial4"/>
    <dgm:cxn modelId="{102A6C29-0530-4483-BCC5-B4FA8202E699}" srcId="{84468A58-096F-4029-B8F8-B77FABAF342A}" destId="{FE9D95BB-4836-43F5-B76B-5D0CA575C98B}" srcOrd="1" destOrd="0" parTransId="{85A30BD4-3539-4FD9-BEE3-5F1D84262846}" sibTransId="{2FBAFBF7-8582-48CF-A1EE-F6791A7F18FB}"/>
    <dgm:cxn modelId="{6D884EB1-6BC0-4C14-9125-E05AEBF08C99}" srcId="{84468A58-096F-4029-B8F8-B77FABAF342A}" destId="{1BF41189-0D31-419B-8495-0D1BEB949CE8}" srcOrd="5" destOrd="0" parTransId="{768B48F8-F3F7-4EBB-BA55-DA36C25F45CD}" sibTransId="{CD85B79D-9FDA-45B1-9D21-DED3274C7AD2}"/>
    <dgm:cxn modelId="{0D03422F-FA35-4B53-9E25-8579FBF0B237}" srcId="{DAB409A3-8FB7-4EC3-A50C-7182698CF80A}" destId="{84468A58-096F-4029-B8F8-B77FABAF342A}" srcOrd="0" destOrd="0" parTransId="{9D2BB524-8954-472C-A94B-E150B4C58570}" sibTransId="{027EEC19-EAB6-465F-905F-E5C70AF0813E}"/>
    <dgm:cxn modelId="{D4CAE865-2BC3-4869-B193-AD25DC6E4F07}" type="presOf" srcId="{785CB4F3-3A16-46EF-AE04-294B911EC7A9}" destId="{4E9A49A3-633D-4400-8DFB-6674E50523D4}" srcOrd="0" destOrd="0" presId="urn:microsoft.com/office/officeart/2005/8/layout/radial4"/>
    <dgm:cxn modelId="{4DBFD2B6-A78A-4F5C-999C-822710347CB9}" type="presOf" srcId="{32717B99-5546-4A3E-9B39-F246161345E4}" destId="{26EE738C-B9DD-4860-A502-F43BD258A947}" srcOrd="0" destOrd="0" presId="urn:microsoft.com/office/officeart/2005/8/layout/radial4"/>
    <dgm:cxn modelId="{27095667-1B8E-499C-87C3-57E6A4E6CEF6}" type="presOf" srcId="{768B48F8-F3F7-4EBB-BA55-DA36C25F45CD}" destId="{2140A416-9A92-4BBD-B102-626E50C78D2C}" srcOrd="0" destOrd="0" presId="urn:microsoft.com/office/officeart/2005/8/layout/radial4"/>
    <dgm:cxn modelId="{54717161-D38F-4EC6-865F-17FF214B0CAD}" type="presParOf" srcId="{D1203ABC-F8C1-4A57-B7F6-DD40B2FFA5DC}" destId="{7808E895-4FA7-4512-8C8D-0D4041D256FC}" srcOrd="0" destOrd="0" presId="urn:microsoft.com/office/officeart/2005/8/layout/radial4"/>
    <dgm:cxn modelId="{1B6070C6-807B-4738-B7D1-B57B04D75C40}" type="presParOf" srcId="{D1203ABC-F8C1-4A57-B7F6-DD40B2FFA5DC}" destId="{575977FF-24ED-4B23-B456-D3650018AD23}" srcOrd="1" destOrd="0" presId="urn:microsoft.com/office/officeart/2005/8/layout/radial4"/>
    <dgm:cxn modelId="{767F91CF-2088-4CB8-831D-B928CCD91DF9}" type="presParOf" srcId="{D1203ABC-F8C1-4A57-B7F6-DD40B2FFA5DC}" destId="{BB8D3C71-A1C4-4341-8E6D-8AAAEDEB6FEF}" srcOrd="2" destOrd="0" presId="urn:microsoft.com/office/officeart/2005/8/layout/radial4"/>
    <dgm:cxn modelId="{7BB3123C-AB24-4504-AB3D-5D54C3155ED7}" type="presParOf" srcId="{D1203ABC-F8C1-4A57-B7F6-DD40B2FFA5DC}" destId="{52CD6F84-5111-41F1-B103-B54B3ACB4034}" srcOrd="3" destOrd="0" presId="urn:microsoft.com/office/officeart/2005/8/layout/radial4"/>
    <dgm:cxn modelId="{43EA2584-AB03-4A24-8F5C-9AC216A909F6}" type="presParOf" srcId="{D1203ABC-F8C1-4A57-B7F6-DD40B2FFA5DC}" destId="{EFCDD16D-C64E-4BB1-99A8-7E97A6DDA7A3}" srcOrd="4" destOrd="0" presId="urn:microsoft.com/office/officeart/2005/8/layout/radial4"/>
    <dgm:cxn modelId="{D6FE1827-3980-447F-AB82-2A73990DCB44}" type="presParOf" srcId="{D1203ABC-F8C1-4A57-B7F6-DD40B2FFA5DC}" destId="{45BAB212-221A-4FF8-A939-C23BC246DE65}" srcOrd="5" destOrd="0" presId="urn:microsoft.com/office/officeart/2005/8/layout/radial4"/>
    <dgm:cxn modelId="{6E89714A-4569-423D-8E08-5EEB32D29DFC}" type="presParOf" srcId="{D1203ABC-F8C1-4A57-B7F6-DD40B2FFA5DC}" destId="{A0FC6E6F-EC31-4913-ADB6-D6983DD51F89}" srcOrd="6" destOrd="0" presId="urn:microsoft.com/office/officeart/2005/8/layout/radial4"/>
    <dgm:cxn modelId="{3E3D1732-834E-4E1B-96F4-1EA5DD334ED9}" type="presParOf" srcId="{D1203ABC-F8C1-4A57-B7F6-DD40B2FFA5DC}" destId="{99E6AE81-722F-4E10-9D2C-1C166FB7F4BF}" srcOrd="7" destOrd="0" presId="urn:microsoft.com/office/officeart/2005/8/layout/radial4"/>
    <dgm:cxn modelId="{8C4FCBBA-1FC4-4DB5-A5F5-08B7934334AC}" type="presParOf" srcId="{D1203ABC-F8C1-4A57-B7F6-DD40B2FFA5DC}" destId="{4E9A49A3-633D-4400-8DFB-6674E50523D4}" srcOrd="8" destOrd="0" presId="urn:microsoft.com/office/officeart/2005/8/layout/radial4"/>
    <dgm:cxn modelId="{3C74AC46-2018-4B1D-917D-AAAA7B46CDB4}" type="presParOf" srcId="{D1203ABC-F8C1-4A57-B7F6-DD40B2FFA5DC}" destId="{FD18CDA6-FAEA-4B18-B0CF-61DE6E9EFA57}" srcOrd="9" destOrd="0" presId="urn:microsoft.com/office/officeart/2005/8/layout/radial4"/>
    <dgm:cxn modelId="{C98AD2EF-0F9F-41B0-9218-E0B3AE6A866F}" type="presParOf" srcId="{D1203ABC-F8C1-4A57-B7F6-DD40B2FFA5DC}" destId="{26EE738C-B9DD-4860-A502-F43BD258A947}" srcOrd="10" destOrd="0" presId="urn:microsoft.com/office/officeart/2005/8/layout/radial4"/>
    <dgm:cxn modelId="{3C0921DC-1A80-4AFC-86C4-68BF533DA899}" type="presParOf" srcId="{D1203ABC-F8C1-4A57-B7F6-DD40B2FFA5DC}" destId="{2140A416-9A92-4BBD-B102-626E50C78D2C}" srcOrd="11" destOrd="0" presId="urn:microsoft.com/office/officeart/2005/8/layout/radial4"/>
    <dgm:cxn modelId="{D68540DD-A8DE-4293-8C8C-5AC4D00EEE52}" type="presParOf" srcId="{D1203ABC-F8C1-4A57-B7F6-DD40B2FFA5DC}" destId="{D12DA3EF-E5A4-45CF-9E4F-C34693F7594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077DAF-EFBB-40F8-9E02-C95823180901}" type="doc">
      <dgm:prSet loTypeId="urn:microsoft.com/office/officeart/2005/8/layout/pyramid3" loCatId="pyramid" qsTypeId="urn:microsoft.com/office/officeart/2005/8/quickstyle/3d3" qsCatId="3D" csTypeId="urn:microsoft.com/office/officeart/2005/8/colors/colorful5" csCatId="colorful" phldr="1"/>
      <dgm:spPr/>
    </dgm:pt>
    <dgm:pt modelId="{BDB01D13-1186-463B-A944-9C92D4C7EEBC}">
      <dgm:prSet phldrT="[Text]"/>
      <dgm:spPr/>
      <dgm:t>
        <a:bodyPr/>
        <a:lstStyle/>
        <a:p>
          <a:r>
            <a:rPr lang="en-US"/>
            <a:t>Find and hold a caterpillar outside </a:t>
          </a:r>
        </a:p>
      </dgm:t>
    </dgm:pt>
    <dgm:pt modelId="{C98088F0-EC07-48A2-ACB3-429AA181D272}" type="parTrans" cxnId="{A315B6A5-BB9E-408D-B88E-5BB07910F0E9}">
      <dgm:prSet/>
      <dgm:spPr/>
      <dgm:t>
        <a:bodyPr/>
        <a:lstStyle/>
        <a:p>
          <a:endParaRPr lang="en-US"/>
        </a:p>
      </dgm:t>
    </dgm:pt>
    <dgm:pt modelId="{E659B9DC-33F0-4534-B6DB-3B19799FC905}" type="sibTrans" cxnId="{A315B6A5-BB9E-408D-B88E-5BB07910F0E9}">
      <dgm:prSet/>
      <dgm:spPr/>
      <dgm:t>
        <a:bodyPr/>
        <a:lstStyle/>
        <a:p>
          <a:endParaRPr lang="en-US"/>
        </a:p>
      </dgm:t>
    </dgm:pt>
    <dgm:pt modelId="{6AF2E78F-AAD2-4DD9-8625-C5988E154F3E}">
      <dgm:prSet phldrT="[Text]"/>
      <dgm:spPr/>
      <dgm:t>
        <a:bodyPr/>
        <a:lstStyle/>
        <a:p>
          <a:r>
            <a:rPr lang="en-US"/>
            <a:t>Visit a butterfly house</a:t>
          </a:r>
        </a:p>
      </dgm:t>
    </dgm:pt>
    <dgm:pt modelId="{1DC759BD-0D60-49EC-A361-60E49F7C9470}" type="parTrans" cxnId="{2C42D978-2701-4D15-9FC0-F645CF83D192}">
      <dgm:prSet/>
      <dgm:spPr/>
      <dgm:t>
        <a:bodyPr/>
        <a:lstStyle/>
        <a:p>
          <a:endParaRPr lang="en-US"/>
        </a:p>
      </dgm:t>
    </dgm:pt>
    <dgm:pt modelId="{ED0FF69B-33A7-41A5-AD7E-5B7A534506F1}" type="sibTrans" cxnId="{2C42D978-2701-4D15-9FC0-F645CF83D192}">
      <dgm:prSet/>
      <dgm:spPr/>
      <dgm:t>
        <a:bodyPr/>
        <a:lstStyle/>
        <a:p>
          <a:endParaRPr lang="en-US"/>
        </a:p>
      </dgm:t>
    </dgm:pt>
    <dgm:pt modelId="{0F7896A3-0D5B-4EAB-86A8-16474E056124}">
      <dgm:prSet phldrT="[Text]"/>
      <dgm:spPr/>
      <dgm:t>
        <a:bodyPr/>
        <a:lstStyle/>
        <a:p>
          <a:r>
            <a:rPr lang="en-US"/>
            <a:t>Look at insects in glass containers</a:t>
          </a:r>
        </a:p>
      </dgm:t>
    </dgm:pt>
    <dgm:pt modelId="{6A7598E9-7FAA-4ED1-8422-50F24096B64B}" type="parTrans" cxnId="{68EE9F82-83B2-49F6-8B1A-937501C6BC95}">
      <dgm:prSet/>
      <dgm:spPr/>
      <dgm:t>
        <a:bodyPr/>
        <a:lstStyle/>
        <a:p>
          <a:endParaRPr lang="en-US"/>
        </a:p>
      </dgm:t>
    </dgm:pt>
    <dgm:pt modelId="{8AD9A16C-8A69-4B07-8134-EEBD2A86CF3C}" type="sibTrans" cxnId="{68EE9F82-83B2-49F6-8B1A-937501C6BC95}">
      <dgm:prSet/>
      <dgm:spPr/>
      <dgm:t>
        <a:bodyPr/>
        <a:lstStyle/>
        <a:p>
          <a:endParaRPr lang="en-US"/>
        </a:p>
      </dgm:t>
    </dgm:pt>
    <dgm:pt modelId="{744F6AFE-F126-45CE-8F8A-54E92B6F6C12}">
      <dgm:prSet phldrT="[Text]"/>
      <dgm:spPr/>
      <dgm:t>
        <a:bodyPr/>
        <a:lstStyle/>
        <a:p>
          <a:r>
            <a:rPr lang="en-US"/>
            <a:t>Watch You Tube videos of spiders</a:t>
          </a:r>
        </a:p>
      </dgm:t>
    </dgm:pt>
    <dgm:pt modelId="{6F817889-7CE7-4E6C-B878-8ADC034F3171}" type="parTrans" cxnId="{D06A4496-7B98-43A2-857A-C3BD8F6B8F59}">
      <dgm:prSet/>
      <dgm:spPr/>
      <dgm:t>
        <a:bodyPr/>
        <a:lstStyle/>
        <a:p>
          <a:endParaRPr lang="en-US"/>
        </a:p>
      </dgm:t>
    </dgm:pt>
    <dgm:pt modelId="{E424145D-FE72-4B39-9738-243114F063B6}" type="sibTrans" cxnId="{D06A4496-7B98-43A2-857A-C3BD8F6B8F59}">
      <dgm:prSet/>
      <dgm:spPr/>
      <dgm:t>
        <a:bodyPr/>
        <a:lstStyle/>
        <a:p>
          <a:endParaRPr lang="en-US"/>
        </a:p>
      </dgm:t>
    </dgm:pt>
    <dgm:pt modelId="{6CBF7655-CB60-41CC-A16D-872CD122A160}">
      <dgm:prSet phldrT="[Text]"/>
      <dgm:spPr/>
      <dgm:t>
        <a:bodyPr/>
        <a:lstStyle/>
        <a:p>
          <a:r>
            <a:rPr lang="en-US"/>
            <a:t>Stand next to Dad while he holds  a caterpillar</a:t>
          </a:r>
        </a:p>
      </dgm:t>
    </dgm:pt>
    <dgm:pt modelId="{D74605F2-136A-435F-B343-C15E35772075}" type="parTrans" cxnId="{F7E5BF8D-DDAC-4FE2-BC2A-14A1D3B75648}">
      <dgm:prSet/>
      <dgm:spPr/>
      <dgm:t>
        <a:bodyPr/>
        <a:lstStyle/>
        <a:p>
          <a:endParaRPr lang="en-US"/>
        </a:p>
      </dgm:t>
    </dgm:pt>
    <dgm:pt modelId="{C43CC519-7F13-4D9E-8081-FDC57263E0AB}" type="sibTrans" cxnId="{F7E5BF8D-DDAC-4FE2-BC2A-14A1D3B75648}">
      <dgm:prSet/>
      <dgm:spPr/>
      <dgm:t>
        <a:bodyPr/>
        <a:lstStyle/>
        <a:p>
          <a:endParaRPr lang="en-US"/>
        </a:p>
      </dgm:t>
    </dgm:pt>
    <dgm:pt modelId="{010AE4A2-5B9F-47E8-8FDE-12A68A4F01FA}">
      <dgm:prSet phldrT="[Text]"/>
      <dgm:spPr/>
      <dgm:t>
        <a:bodyPr/>
        <a:lstStyle/>
        <a:p>
          <a:r>
            <a:rPr lang="en-US"/>
            <a:t>Imagine self holding a bug</a:t>
          </a:r>
        </a:p>
      </dgm:t>
    </dgm:pt>
    <dgm:pt modelId="{31F46AF7-BBB8-4137-9BF3-6E71C5C38624}" type="parTrans" cxnId="{3D3F2B24-C6B4-4FA1-930C-4FBAEED6692C}">
      <dgm:prSet/>
      <dgm:spPr/>
      <dgm:t>
        <a:bodyPr/>
        <a:lstStyle/>
        <a:p>
          <a:endParaRPr lang="en-US"/>
        </a:p>
      </dgm:t>
    </dgm:pt>
    <dgm:pt modelId="{E556147C-B5D7-4FFA-8888-3466F47A2413}" type="sibTrans" cxnId="{3D3F2B24-C6B4-4FA1-930C-4FBAEED6692C}">
      <dgm:prSet/>
      <dgm:spPr/>
      <dgm:t>
        <a:bodyPr/>
        <a:lstStyle/>
        <a:p>
          <a:endParaRPr lang="en-US"/>
        </a:p>
      </dgm:t>
    </dgm:pt>
    <dgm:pt modelId="{05F9EC7E-195C-4269-80CA-8D8192460613}" type="pres">
      <dgm:prSet presAssocID="{E9077DAF-EFBB-40F8-9E02-C95823180901}" presName="Name0" presStyleCnt="0">
        <dgm:presLayoutVars>
          <dgm:dir/>
          <dgm:animLvl val="lvl"/>
          <dgm:resizeHandles val="exact"/>
        </dgm:presLayoutVars>
      </dgm:prSet>
      <dgm:spPr/>
    </dgm:pt>
    <dgm:pt modelId="{D4F70169-744C-4C16-B9BE-3660580158C4}" type="pres">
      <dgm:prSet presAssocID="{BDB01D13-1186-463B-A944-9C92D4C7EEBC}" presName="Name8" presStyleCnt="0"/>
      <dgm:spPr/>
    </dgm:pt>
    <dgm:pt modelId="{123869FC-13BE-42C4-8405-056116632FC9}" type="pres">
      <dgm:prSet presAssocID="{BDB01D13-1186-463B-A944-9C92D4C7EEBC}" presName="level" presStyleLbl="node1" presStyleIdx="0" presStyleCnt="6">
        <dgm:presLayoutVars>
          <dgm:chMax val="1"/>
          <dgm:bulletEnabled val="1"/>
        </dgm:presLayoutVars>
      </dgm:prSet>
      <dgm:spPr/>
      <dgm:t>
        <a:bodyPr/>
        <a:lstStyle/>
        <a:p>
          <a:endParaRPr lang="en-US"/>
        </a:p>
      </dgm:t>
    </dgm:pt>
    <dgm:pt modelId="{703DBD93-A6AE-449F-8250-097F6930EC90}" type="pres">
      <dgm:prSet presAssocID="{BDB01D13-1186-463B-A944-9C92D4C7EEBC}" presName="levelTx" presStyleLbl="revTx" presStyleIdx="0" presStyleCnt="0">
        <dgm:presLayoutVars>
          <dgm:chMax val="1"/>
          <dgm:bulletEnabled val="1"/>
        </dgm:presLayoutVars>
      </dgm:prSet>
      <dgm:spPr/>
      <dgm:t>
        <a:bodyPr/>
        <a:lstStyle/>
        <a:p>
          <a:endParaRPr lang="en-US"/>
        </a:p>
      </dgm:t>
    </dgm:pt>
    <dgm:pt modelId="{C20DD8CA-CA98-4CC0-9F2E-23CC29D70491}" type="pres">
      <dgm:prSet presAssocID="{6AF2E78F-AAD2-4DD9-8625-C5988E154F3E}" presName="Name8" presStyleCnt="0"/>
      <dgm:spPr/>
    </dgm:pt>
    <dgm:pt modelId="{2735201F-7175-4615-951C-E1DA35187E7C}" type="pres">
      <dgm:prSet presAssocID="{6AF2E78F-AAD2-4DD9-8625-C5988E154F3E}" presName="level" presStyleLbl="node1" presStyleIdx="1" presStyleCnt="6">
        <dgm:presLayoutVars>
          <dgm:chMax val="1"/>
          <dgm:bulletEnabled val="1"/>
        </dgm:presLayoutVars>
      </dgm:prSet>
      <dgm:spPr/>
      <dgm:t>
        <a:bodyPr/>
        <a:lstStyle/>
        <a:p>
          <a:endParaRPr lang="en-US"/>
        </a:p>
      </dgm:t>
    </dgm:pt>
    <dgm:pt modelId="{EB66A782-8E3E-457D-AB79-BEBBABEDF7A7}" type="pres">
      <dgm:prSet presAssocID="{6AF2E78F-AAD2-4DD9-8625-C5988E154F3E}" presName="levelTx" presStyleLbl="revTx" presStyleIdx="0" presStyleCnt="0">
        <dgm:presLayoutVars>
          <dgm:chMax val="1"/>
          <dgm:bulletEnabled val="1"/>
        </dgm:presLayoutVars>
      </dgm:prSet>
      <dgm:spPr/>
      <dgm:t>
        <a:bodyPr/>
        <a:lstStyle/>
        <a:p>
          <a:endParaRPr lang="en-US"/>
        </a:p>
      </dgm:t>
    </dgm:pt>
    <dgm:pt modelId="{211F21D0-8C7E-4C83-AC9D-7C9812C46334}" type="pres">
      <dgm:prSet presAssocID="{6CBF7655-CB60-41CC-A16D-872CD122A160}" presName="Name8" presStyleCnt="0"/>
      <dgm:spPr/>
    </dgm:pt>
    <dgm:pt modelId="{2F691680-5B1B-43D0-9B48-DCA3A46FDB1F}" type="pres">
      <dgm:prSet presAssocID="{6CBF7655-CB60-41CC-A16D-872CD122A160}" presName="level" presStyleLbl="node1" presStyleIdx="2" presStyleCnt="6">
        <dgm:presLayoutVars>
          <dgm:chMax val="1"/>
          <dgm:bulletEnabled val="1"/>
        </dgm:presLayoutVars>
      </dgm:prSet>
      <dgm:spPr/>
      <dgm:t>
        <a:bodyPr/>
        <a:lstStyle/>
        <a:p>
          <a:endParaRPr lang="en-US"/>
        </a:p>
      </dgm:t>
    </dgm:pt>
    <dgm:pt modelId="{B1993419-E142-4AEF-819B-9ACE81ACCC8E}" type="pres">
      <dgm:prSet presAssocID="{6CBF7655-CB60-41CC-A16D-872CD122A160}" presName="levelTx" presStyleLbl="revTx" presStyleIdx="0" presStyleCnt="0">
        <dgm:presLayoutVars>
          <dgm:chMax val="1"/>
          <dgm:bulletEnabled val="1"/>
        </dgm:presLayoutVars>
      </dgm:prSet>
      <dgm:spPr/>
      <dgm:t>
        <a:bodyPr/>
        <a:lstStyle/>
        <a:p>
          <a:endParaRPr lang="en-US"/>
        </a:p>
      </dgm:t>
    </dgm:pt>
    <dgm:pt modelId="{23B9B59E-F646-4559-8121-72E4D0E1BBD3}" type="pres">
      <dgm:prSet presAssocID="{0F7896A3-0D5B-4EAB-86A8-16474E056124}" presName="Name8" presStyleCnt="0"/>
      <dgm:spPr/>
    </dgm:pt>
    <dgm:pt modelId="{30746839-854A-4DA2-9213-14AF366E7982}" type="pres">
      <dgm:prSet presAssocID="{0F7896A3-0D5B-4EAB-86A8-16474E056124}" presName="level" presStyleLbl="node1" presStyleIdx="3" presStyleCnt="6">
        <dgm:presLayoutVars>
          <dgm:chMax val="1"/>
          <dgm:bulletEnabled val="1"/>
        </dgm:presLayoutVars>
      </dgm:prSet>
      <dgm:spPr/>
      <dgm:t>
        <a:bodyPr/>
        <a:lstStyle/>
        <a:p>
          <a:endParaRPr lang="en-US"/>
        </a:p>
      </dgm:t>
    </dgm:pt>
    <dgm:pt modelId="{DAC1523C-11B7-466A-B1B7-52596A1971CE}" type="pres">
      <dgm:prSet presAssocID="{0F7896A3-0D5B-4EAB-86A8-16474E056124}" presName="levelTx" presStyleLbl="revTx" presStyleIdx="0" presStyleCnt="0">
        <dgm:presLayoutVars>
          <dgm:chMax val="1"/>
          <dgm:bulletEnabled val="1"/>
        </dgm:presLayoutVars>
      </dgm:prSet>
      <dgm:spPr/>
      <dgm:t>
        <a:bodyPr/>
        <a:lstStyle/>
        <a:p>
          <a:endParaRPr lang="en-US"/>
        </a:p>
      </dgm:t>
    </dgm:pt>
    <dgm:pt modelId="{2900EB57-521B-4E83-89CB-D57E6230E971}" type="pres">
      <dgm:prSet presAssocID="{744F6AFE-F126-45CE-8F8A-54E92B6F6C12}" presName="Name8" presStyleCnt="0"/>
      <dgm:spPr/>
    </dgm:pt>
    <dgm:pt modelId="{F2C897E5-C5D7-46F2-8D72-46615BA3A353}" type="pres">
      <dgm:prSet presAssocID="{744F6AFE-F126-45CE-8F8A-54E92B6F6C12}" presName="level" presStyleLbl="node1" presStyleIdx="4" presStyleCnt="6">
        <dgm:presLayoutVars>
          <dgm:chMax val="1"/>
          <dgm:bulletEnabled val="1"/>
        </dgm:presLayoutVars>
      </dgm:prSet>
      <dgm:spPr/>
      <dgm:t>
        <a:bodyPr/>
        <a:lstStyle/>
        <a:p>
          <a:endParaRPr lang="en-US"/>
        </a:p>
      </dgm:t>
    </dgm:pt>
    <dgm:pt modelId="{FCE52710-B48D-48BC-A1A6-C05A43477F3D}" type="pres">
      <dgm:prSet presAssocID="{744F6AFE-F126-45CE-8F8A-54E92B6F6C12}" presName="levelTx" presStyleLbl="revTx" presStyleIdx="0" presStyleCnt="0">
        <dgm:presLayoutVars>
          <dgm:chMax val="1"/>
          <dgm:bulletEnabled val="1"/>
        </dgm:presLayoutVars>
      </dgm:prSet>
      <dgm:spPr/>
      <dgm:t>
        <a:bodyPr/>
        <a:lstStyle/>
        <a:p>
          <a:endParaRPr lang="en-US"/>
        </a:p>
      </dgm:t>
    </dgm:pt>
    <dgm:pt modelId="{820F8C53-6FA0-4AA7-B5F7-D2A85DB793CB}" type="pres">
      <dgm:prSet presAssocID="{010AE4A2-5B9F-47E8-8FDE-12A68A4F01FA}" presName="Name8" presStyleCnt="0"/>
      <dgm:spPr/>
    </dgm:pt>
    <dgm:pt modelId="{54572C8E-FD1A-4B0F-BBAD-D5208BEC5B2B}" type="pres">
      <dgm:prSet presAssocID="{010AE4A2-5B9F-47E8-8FDE-12A68A4F01FA}" presName="level" presStyleLbl="node1" presStyleIdx="5" presStyleCnt="6">
        <dgm:presLayoutVars>
          <dgm:chMax val="1"/>
          <dgm:bulletEnabled val="1"/>
        </dgm:presLayoutVars>
      </dgm:prSet>
      <dgm:spPr/>
      <dgm:t>
        <a:bodyPr/>
        <a:lstStyle/>
        <a:p>
          <a:endParaRPr lang="en-US"/>
        </a:p>
      </dgm:t>
    </dgm:pt>
    <dgm:pt modelId="{F4C3AF10-D43D-4349-A549-B166284C4A20}" type="pres">
      <dgm:prSet presAssocID="{010AE4A2-5B9F-47E8-8FDE-12A68A4F01FA}" presName="levelTx" presStyleLbl="revTx" presStyleIdx="0" presStyleCnt="0">
        <dgm:presLayoutVars>
          <dgm:chMax val="1"/>
          <dgm:bulletEnabled val="1"/>
        </dgm:presLayoutVars>
      </dgm:prSet>
      <dgm:spPr/>
      <dgm:t>
        <a:bodyPr/>
        <a:lstStyle/>
        <a:p>
          <a:endParaRPr lang="en-US"/>
        </a:p>
      </dgm:t>
    </dgm:pt>
  </dgm:ptLst>
  <dgm:cxnLst>
    <dgm:cxn modelId="{D159DA93-8BEF-4CB1-9368-3DC9F80099F6}" type="presOf" srcId="{6AF2E78F-AAD2-4DD9-8625-C5988E154F3E}" destId="{2735201F-7175-4615-951C-E1DA35187E7C}" srcOrd="0" destOrd="0" presId="urn:microsoft.com/office/officeart/2005/8/layout/pyramid3"/>
    <dgm:cxn modelId="{DB007576-F436-4056-B17D-2D6AE1B05E37}" type="presOf" srcId="{0F7896A3-0D5B-4EAB-86A8-16474E056124}" destId="{30746839-854A-4DA2-9213-14AF366E7982}" srcOrd="0" destOrd="0" presId="urn:microsoft.com/office/officeart/2005/8/layout/pyramid3"/>
    <dgm:cxn modelId="{2C42D978-2701-4D15-9FC0-F645CF83D192}" srcId="{E9077DAF-EFBB-40F8-9E02-C95823180901}" destId="{6AF2E78F-AAD2-4DD9-8625-C5988E154F3E}" srcOrd="1" destOrd="0" parTransId="{1DC759BD-0D60-49EC-A361-60E49F7C9470}" sibTransId="{ED0FF69B-33A7-41A5-AD7E-5B7A534506F1}"/>
    <dgm:cxn modelId="{1B5C6ACE-48F5-49C4-99A7-DB67173D245D}" type="presOf" srcId="{E9077DAF-EFBB-40F8-9E02-C95823180901}" destId="{05F9EC7E-195C-4269-80CA-8D8192460613}" srcOrd="0" destOrd="0" presId="urn:microsoft.com/office/officeart/2005/8/layout/pyramid3"/>
    <dgm:cxn modelId="{13DF627B-8958-487F-96FF-958E4CA153CA}" type="presOf" srcId="{BDB01D13-1186-463B-A944-9C92D4C7EEBC}" destId="{703DBD93-A6AE-449F-8250-097F6930EC90}" srcOrd="1" destOrd="0" presId="urn:microsoft.com/office/officeart/2005/8/layout/pyramid3"/>
    <dgm:cxn modelId="{49D604CE-7702-4395-98D9-2CCDF2644D41}" type="presOf" srcId="{010AE4A2-5B9F-47E8-8FDE-12A68A4F01FA}" destId="{54572C8E-FD1A-4B0F-BBAD-D5208BEC5B2B}" srcOrd="0" destOrd="0" presId="urn:microsoft.com/office/officeart/2005/8/layout/pyramid3"/>
    <dgm:cxn modelId="{E23E72B1-1587-4D80-814B-5FA3DBB7CAFF}" type="presOf" srcId="{010AE4A2-5B9F-47E8-8FDE-12A68A4F01FA}" destId="{F4C3AF10-D43D-4349-A549-B166284C4A20}" srcOrd="1" destOrd="0" presId="urn:microsoft.com/office/officeart/2005/8/layout/pyramid3"/>
    <dgm:cxn modelId="{FF279724-5A5F-44AC-A04F-929A7DDEF5DB}" type="presOf" srcId="{BDB01D13-1186-463B-A944-9C92D4C7EEBC}" destId="{123869FC-13BE-42C4-8405-056116632FC9}" srcOrd="0" destOrd="0" presId="urn:microsoft.com/office/officeart/2005/8/layout/pyramid3"/>
    <dgm:cxn modelId="{A315B6A5-BB9E-408D-B88E-5BB07910F0E9}" srcId="{E9077DAF-EFBB-40F8-9E02-C95823180901}" destId="{BDB01D13-1186-463B-A944-9C92D4C7EEBC}" srcOrd="0" destOrd="0" parTransId="{C98088F0-EC07-48A2-ACB3-429AA181D272}" sibTransId="{E659B9DC-33F0-4534-B6DB-3B19799FC905}"/>
    <dgm:cxn modelId="{D06A4496-7B98-43A2-857A-C3BD8F6B8F59}" srcId="{E9077DAF-EFBB-40F8-9E02-C95823180901}" destId="{744F6AFE-F126-45CE-8F8A-54E92B6F6C12}" srcOrd="4" destOrd="0" parTransId="{6F817889-7CE7-4E6C-B878-8ADC034F3171}" sibTransId="{E424145D-FE72-4B39-9738-243114F063B6}"/>
    <dgm:cxn modelId="{3D3F2B24-C6B4-4FA1-930C-4FBAEED6692C}" srcId="{E9077DAF-EFBB-40F8-9E02-C95823180901}" destId="{010AE4A2-5B9F-47E8-8FDE-12A68A4F01FA}" srcOrd="5" destOrd="0" parTransId="{31F46AF7-BBB8-4137-9BF3-6E71C5C38624}" sibTransId="{E556147C-B5D7-4FFA-8888-3466F47A2413}"/>
    <dgm:cxn modelId="{68EE9F82-83B2-49F6-8B1A-937501C6BC95}" srcId="{E9077DAF-EFBB-40F8-9E02-C95823180901}" destId="{0F7896A3-0D5B-4EAB-86A8-16474E056124}" srcOrd="3" destOrd="0" parTransId="{6A7598E9-7FAA-4ED1-8422-50F24096B64B}" sibTransId="{8AD9A16C-8A69-4B07-8134-EEBD2A86CF3C}"/>
    <dgm:cxn modelId="{0C931312-4E01-4DEE-A136-E09201ED1E8A}" type="presOf" srcId="{6CBF7655-CB60-41CC-A16D-872CD122A160}" destId="{2F691680-5B1B-43D0-9B48-DCA3A46FDB1F}" srcOrd="0" destOrd="0" presId="urn:microsoft.com/office/officeart/2005/8/layout/pyramid3"/>
    <dgm:cxn modelId="{BD7857FB-29D4-4D96-8009-F829AC3A0467}" type="presOf" srcId="{744F6AFE-F126-45CE-8F8A-54E92B6F6C12}" destId="{FCE52710-B48D-48BC-A1A6-C05A43477F3D}" srcOrd="1" destOrd="0" presId="urn:microsoft.com/office/officeart/2005/8/layout/pyramid3"/>
    <dgm:cxn modelId="{3780072E-0F71-4933-838D-4D98F6FC4FA9}" type="presOf" srcId="{744F6AFE-F126-45CE-8F8A-54E92B6F6C12}" destId="{F2C897E5-C5D7-46F2-8D72-46615BA3A353}" srcOrd="0" destOrd="0" presId="urn:microsoft.com/office/officeart/2005/8/layout/pyramid3"/>
    <dgm:cxn modelId="{F7E5BF8D-DDAC-4FE2-BC2A-14A1D3B75648}" srcId="{E9077DAF-EFBB-40F8-9E02-C95823180901}" destId="{6CBF7655-CB60-41CC-A16D-872CD122A160}" srcOrd="2" destOrd="0" parTransId="{D74605F2-136A-435F-B343-C15E35772075}" sibTransId="{C43CC519-7F13-4D9E-8081-FDC57263E0AB}"/>
    <dgm:cxn modelId="{F30195A2-8FDE-42D4-9567-676D977EB13B}" type="presOf" srcId="{0F7896A3-0D5B-4EAB-86A8-16474E056124}" destId="{DAC1523C-11B7-466A-B1B7-52596A1971CE}" srcOrd="1" destOrd="0" presId="urn:microsoft.com/office/officeart/2005/8/layout/pyramid3"/>
    <dgm:cxn modelId="{8A35D364-4CA1-459E-A562-13756C4C4EC9}" type="presOf" srcId="{6AF2E78F-AAD2-4DD9-8625-C5988E154F3E}" destId="{EB66A782-8E3E-457D-AB79-BEBBABEDF7A7}" srcOrd="1" destOrd="0" presId="urn:microsoft.com/office/officeart/2005/8/layout/pyramid3"/>
    <dgm:cxn modelId="{5CA05DC0-388A-42B3-8703-67B0677D1F5A}" type="presOf" srcId="{6CBF7655-CB60-41CC-A16D-872CD122A160}" destId="{B1993419-E142-4AEF-819B-9ACE81ACCC8E}" srcOrd="1" destOrd="0" presId="urn:microsoft.com/office/officeart/2005/8/layout/pyramid3"/>
    <dgm:cxn modelId="{3C680C87-7105-4115-A0AD-20DD29A45F46}" type="presParOf" srcId="{05F9EC7E-195C-4269-80CA-8D8192460613}" destId="{D4F70169-744C-4C16-B9BE-3660580158C4}" srcOrd="0" destOrd="0" presId="urn:microsoft.com/office/officeart/2005/8/layout/pyramid3"/>
    <dgm:cxn modelId="{87BC7812-716C-47F3-B5C8-FFB40B2C4DB4}" type="presParOf" srcId="{D4F70169-744C-4C16-B9BE-3660580158C4}" destId="{123869FC-13BE-42C4-8405-056116632FC9}" srcOrd="0" destOrd="0" presId="urn:microsoft.com/office/officeart/2005/8/layout/pyramid3"/>
    <dgm:cxn modelId="{A4205C07-8799-46C9-B88C-2F28B0B26F73}" type="presParOf" srcId="{D4F70169-744C-4C16-B9BE-3660580158C4}" destId="{703DBD93-A6AE-449F-8250-097F6930EC90}" srcOrd="1" destOrd="0" presId="urn:microsoft.com/office/officeart/2005/8/layout/pyramid3"/>
    <dgm:cxn modelId="{1D9E0C3E-3A3D-4D08-9779-C49664605972}" type="presParOf" srcId="{05F9EC7E-195C-4269-80CA-8D8192460613}" destId="{C20DD8CA-CA98-4CC0-9F2E-23CC29D70491}" srcOrd="1" destOrd="0" presId="urn:microsoft.com/office/officeart/2005/8/layout/pyramid3"/>
    <dgm:cxn modelId="{6304B27F-A92D-4575-9CB2-1C5E7D257450}" type="presParOf" srcId="{C20DD8CA-CA98-4CC0-9F2E-23CC29D70491}" destId="{2735201F-7175-4615-951C-E1DA35187E7C}" srcOrd="0" destOrd="0" presId="urn:microsoft.com/office/officeart/2005/8/layout/pyramid3"/>
    <dgm:cxn modelId="{A92A7573-3EC5-476B-81A8-4AFB6F676EF3}" type="presParOf" srcId="{C20DD8CA-CA98-4CC0-9F2E-23CC29D70491}" destId="{EB66A782-8E3E-457D-AB79-BEBBABEDF7A7}" srcOrd="1" destOrd="0" presId="urn:microsoft.com/office/officeart/2005/8/layout/pyramid3"/>
    <dgm:cxn modelId="{85BCA6B4-DAC4-45DF-8879-80596A7FB5C3}" type="presParOf" srcId="{05F9EC7E-195C-4269-80CA-8D8192460613}" destId="{211F21D0-8C7E-4C83-AC9D-7C9812C46334}" srcOrd="2" destOrd="0" presId="urn:microsoft.com/office/officeart/2005/8/layout/pyramid3"/>
    <dgm:cxn modelId="{DBF60EAE-5360-4C72-869B-29E243177524}" type="presParOf" srcId="{211F21D0-8C7E-4C83-AC9D-7C9812C46334}" destId="{2F691680-5B1B-43D0-9B48-DCA3A46FDB1F}" srcOrd="0" destOrd="0" presId="urn:microsoft.com/office/officeart/2005/8/layout/pyramid3"/>
    <dgm:cxn modelId="{E2BAD531-7E82-43B7-B08C-03EF5B46842D}" type="presParOf" srcId="{211F21D0-8C7E-4C83-AC9D-7C9812C46334}" destId="{B1993419-E142-4AEF-819B-9ACE81ACCC8E}" srcOrd="1" destOrd="0" presId="urn:microsoft.com/office/officeart/2005/8/layout/pyramid3"/>
    <dgm:cxn modelId="{5AA5BB63-381A-4147-990E-D4B71AA5AD8F}" type="presParOf" srcId="{05F9EC7E-195C-4269-80CA-8D8192460613}" destId="{23B9B59E-F646-4559-8121-72E4D0E1BBD3}" srcOrd="3" destOrd="0" presId="urn:microsoft.com/office/officeart/2005/8/layout/pyramid3"/>
    <dgm:cxn modelId="{E476AEFB-E99B-484C-BCE2-C7EC77BDA6B4}" type="presParOf" srcId="{23B9B59E-F646-4559-8121-72E4D0E1BBD3}" destId="{30746839-854A-4DA2-9213-14AF366E7982}" srcOrd="0" destOrd="0" presId="urn:microsoft.com/office/officeart/2005/8/layout/pyramid3"/>
    <dgm:cxn modelId="{A1BF9122-C98D-48DF-A75B-E4AE7BB0447A}" type="presParOf" srcId="{23B9B59E-F646-4559-8121-72E4D0E1BBD3}" destId="{DAC1523C-11B7-466A-B1B7-52596A1971CE}" srcOrd="1" destOrd="0" presId="urn:microsoft.com/office/officeart/2005/8/layout/pyramid3"/>
    <dgm:cxn modelId="{A3E7851E-F22E-432A-8C2B-BF5AE288F0FA}" type="presParOf" srcId="{05F9EC7E-195C-4269-80CA-8D8192460613}" destId="{2900EB57-521B-4E83-89CB-D57E6230E971}" srcOrd="4" destOrd="0" presId="urn:microsoft.com/office/officeart/2005/8/layout/pyramid3"/>
    <dgm:cxn modelId="{421D37C4-3ED7-473E-AB98-93ED1126A81F}" type="presParOf" srcId="{2900EB57-521B-4E83-89CB-D57E6230E971}" destId="{F2C897E5-C5D7-46F2-8D72-46615BA3A353}" srcOrd="0" destOrd="0" presId="urn:microsoft.com/office/officeart/2005/8/layout/pyramid3"/>
    <dgm:cxn modelId="{6B4500F5-B055-4916-98D7-195213EEB2C6}" type="presParOf" srcId="{2900EB57-521B-4E83-89CB-D57E6230E971}" destId="{FCE52710-B48D-48BC-A1A6-C05A43477F3D}" srcOrd="1" destOrd="0" presId="urn:microsoft.com/office/officeart/2005/8/layout/pyramid3"/>
    <dgm:cxn modelId="{BA024056-AC50-40C5-B001-5C0776B5D749}" type="presParOf" srcId="{05F9EC7E-195C-4269-80CA-8D8192460613}" destId="{820F8C53-6FA0-4AA7-B5F7-D2A85DB793CB}" srcOrd="5" destOrd="0" presId="urn:microsoft.com/office/officeart/2005/8/layout/pyramid3"/>
    <dgm:cxn modelId="{60A3C202-E88D-4BAE-B203-F490092E59FF}" type="presParOf" srcId="{820F8C53-6FA0-4AA7-B5F7-D2A85DB793CB}" destId="{54572C8E-FD1A-4B0F-BBAD-D5208BEC5B2B}" srcOrd="0" destOrd="0" presId="urn:microsoft.com/office/officeart/2005/8/layout/pyramid3"/>
    <dgm:cxn modelId="{E2D45E4F-11C8-44DE-90DD-E98A2C607D1E}" type="presParOf" srcId="{820F8C53-6FA0-4AA7-B5F7-D2A85DB793CB}" destId="{F4C3AF10-D43D-4349-A549-B166284C4A2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6AA38-319F-4CA2-9615-54D6102106A0}">
      <dsp:nvSpPr>
        <dsp:cNvPr id="0" name=""/>
        <dsp:cNvSpPr/>
      </dsp:nvSpPr>
      <dsp:spPr>
        <a:xfrm>
          <a:off x="1055283" y="7845"/>
          <a:ext cx="2868510" cy="286851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a:t>ASD</a:t>
          </a:r>
        </a:p>
      </dsp:txBody>
      <dsp:txXfrm>
        <a:off x="1455841" y="346104"/>
        <a:ext cx="1653916" cy="2191992"/>
      </dsp:txXfrm>
    </dsp:sp>
    <dsp:sp modelId="{038B3AAA-6761-45A7-8F73-9F415868CDB0}">
      <dsp:nvSpPr>
        <dsp:cNvPr id="0" name=""/>
        <dsp:cNvSpPr/>
      </dsp:nvSpPr>
      <dsp:spPr>
        <a:xfrm>
          <a:off x="3122679" y="7845"/>
          <a:ext cx="2868510" cy="286851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a:t>Anxiety</a:t>
          </a:r>
        </a:p>
      </dsp:txBody>
      <dsp:txXfrm>
        <a:off x="3936716" y="346104"/>
        <a:ext cx="1653916" cy="2191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0B65-594A-4673-A7EA-A38E9AD9618D}">
      <dsp:nvSpPr>
        <dsp:cNvPr id="0" name=""/>
        <dsp:cNvSpPr/>
      </dsp:nvSpPr>
      <dsp:spPr>
        <a:xfrm>
          <a:off x="1624958" y="1287408"/>
          <a:ext cx="1080035" cy="1080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t>Social Anxiety</a:t>
          </a:r>
        </a:p>
      </dsp:txBody>
      <dsp:txXfrm>
        <a:off x="1783125" y="1445575"/>
        <a:ext cx="763701" cy="763701"/>
      </dsp:txXfrm>
    </dsp:sp>
    <dsp:sp modelId="{9D38C51D-C49E-415D-A650-7463B59BC470}">
      <dsp:nvSpPr>
        <dsp:cNvPr id="0" name=""/>
        <dsp:cNvSpPr/>
      </dsp:nvSpPr>
      <dsp:spPr>
        <a:xfrm rot="12900000">
          <a:off x="929379" y="1098465"/>
          <a:ext cx="828664" cy="3078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F3372-E763-40BD-9654-08FF9D30B2CF}">
      <dsp:nvSpPr>
        <dsp:cNvPr id="0" name=""/>
        <dsp:cNvSpPr/>
      </dsp:nvSpPr>
      <dsp:spPr>
        <a:xfrm>
          <a:off x="491293" y="604305"/>
          <a:ext cx="1026033" cy="820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a:t>Elevated physiological arousal</a:t>
          </a:r>
        </a:p>
      </dsp:txBody>
      <dsp:txXfrm>
        <a:off x="515334" y="628346"/>
        <a:ext cx="977951" cy="772745"/>
      </dsp:txXfrm>
    </dsp:sp>
    <dsp:sp modelId="{D76D83EE-726F-4507-BACB-619F14F7A8E1}">
      <dsp:nvSpPr>
        <dsp:cNvPr id="0" name=""/>
        <dsp:cNvSpPr/>
      </dsp:nvSpPr>
      <dsp:spPr>
        <a:xfrm rot="16236416">
          <a:off x="1761179" y="670903"/>
          <a:ext cx="828835" cy="3078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073901-D3ED-4D62-8BB4-6270E3FB670F}">
      <dsp:nvSpPr>
        <dsp:cNvPr id="0" name=""/>
        <dsp:cNvSpPr/>
      </dsp:nvSpPr>
      <dsp:spPr>
        <a:xfrm>
          <a:off x="1666970" y="0"/>
          <a:ext cx="1026033" cy="820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a:t>Social skills deficits</a:t>
          </a:r>
        </a:p>
      </dsp:txBody>
      <dsp:txXfrm>
        <a:off x="1691011" y="24041"/>
        <a:ext cx="977951" cy="772745"/>
      </dsp:txXfrm>
    </dsp:sp>
    <dsp:sp modelId="{BAF6ABED-9F2C-4C24-BA67-BD38A82768DB}">
      <dsp:nvSpPr>
        <dsp:cNvPr id="0" name=""/>
        <dsp:cNvSpPr/>
      </dsp:nvSpPr>
      <dsp:spPr>
        <a:xfrm rot="19500000">
          <a:off x="2571909" y="1098465"/>
          <a:ext cx="828664" cy="3078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61372-FAC5-4BF3-B36F-9060591376DE}">
      <dsp:nvSpPr>
        <dsp:cNvPr id="0" name=""/>
        <dsp:cNvSpPr/>
      </dsp:nvSpPr>
      <dsp:spPr>
        <a:xfrm>
          <a:off x="2812625" y="604305"/>
          <a:ext cx="1026033" cy="820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a:t>Insight into social differences</a:t>
          </a:r>
        </a:p>
      </dsp:txBody>
      <dsp:txXfrm>
        <a:off x="2836666" y="628346"/>
        <a:ext cx="977951" cy="772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8E895-4FA7-4512-8C8D-0D4041D256FC}">
      <dsp:nvSpPr>
        <dsp:cNvPr id="0" name=""/>
        <dsp:cNvSpPr/>
      </dsp:nvSpPr>
      <dsp:spPr>
        <a:xfrm>
          <a:off x="3238639" y="1874397"/>
          <a:ext cx="1389106" cy="1389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a:t>Anxiety</a:t>
          </a:r>
        </a:p>
      </dsp:txBody>
      <dsp:txXfrm>
        <a:off x="3442069" y="2077827"/>
        <a:ext cx="982246" cy="982246"/>
      </dsp:txXfrm>
    </dsp:sp>
    <dsp:sp modelId="{575977FF-24ED-4B23-B456-D3650018AD23}">
      <dsp:nvSpPr>
        <dsp:cNvPr id="0" name=""/>
        <dsp:cNvSpPr/>
      </dsp:nvSpPr>
      <dsp:spPr>
        <a:xfrm rot="10801292">
          <a:off x="1903784" y="2370477"/>
          <a:ext cx="1261437" cy="39589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D3C71-A1C4-4341-8E6D-8AAAEDEB6FEF}">
      <dsp:nvSpPr>
        <dsp:cNvPr id="0" name=""/>
        <dsp:cNvSpPr/>
      </dsp:nvSpPr>
      <dsp:spPr>
        <a:xfrm>
          <a:off x="1243959" y="2040327"/>
          <a:ext cx="1319651" cy="10557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a:cs typeface="Calibri"/>
            </a:rPr>
            <a:t>Genes</a:t>
          </a:r>
          <a:endParaRPr lang="en-US" sz="1400" b="1" kern="1200"/>
        </a:p>
      </dsp:txBody>
      <dsp:txXfrm>
        <a:off x="1274880" y="2071248"/>
        <a:ext cx="1257809" cy="993879"/>
      </dsp:txXfrm>
    </dsp:sp>
    <dsp:sp modelId="{52CD6F84-5111-41F1-B103-B54B3ACB4034}">
      <dsp:nvSpPr>
        <dsp:cNvPr id="0" name=""/>
        <dsp:cNvSpPr/>
      </dsp:nvSpPr>
      <dsp:spPr>
        <a:xfrm rot="13513057">
          <a:off x="2314236" y="1376909"/>
          <a:ext cx="1264772" cy="39589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CDD16D-C64E-4BB1-99A8-7E97A6DDA7A3}">
      <dsp:nvSpPr>
        <dsp:cNvPr id="0" name=""/>
        <dsp:cNvSpPr/>
      </dsp:nvSpPr>
      <dsp:spPr>
        <a:xfrm>
          <a:off x="1841334" y="598137"/>
          <a:ext cx="1319651" cy="10557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a:cs typeface="Calibri"/>
            </a:rPr>
            <a:t>Anxious beliefs/thought patterns</a:t>
          </a:r>
          <a:endParaRPr lang="en-US" sz="1400" b="1" kern="1200"/>
        </a:p>
      </dsp:txBody>
      <dsp:txXfrm>
        <a:off x="1872255" y="629058"/>
        <a:ext cx="1257809" cy="993879"/>
      </dsp:txXfrm>
    </dsp:sp>
    <dsp:sp modelId="{45BAB212-221A-4FF8-A939-C23BC246DE65}">
      <dsp:nvSpPr>
        <dsp:cNvPr id="0" name=""/>
        <dsp:cNvSpPr/>
      </dsp:nvSpPr>
      <dsp:spPr>
        <a:xfrm rot="16217113">
          <a:off x="3304294" y="966557"/>
          <a:ext cx="1271780" cy="39589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C6E6F-EC31-4913-ADB6-D6983DD51F89}">
      <dsp:nvSpPr>
        <dsp:cNvPr id="0" name=""/>
        <dsp:cNvSpPr/>
      </dsp:nvSpPr>
      <dsp:spPr>
        <a:xfrm>
          <a:off x="3283524" y="762"/>
          <a:ext cx="1319651" cy="105572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a:cs typeface="Calibri"/>
            </a:rPr>
            <a:t>Modeling and reactions of others</a:t>
          </a:r>
          <a:endParaRPr lang="en-US" sz="1400" b="1" kern="1200"/>
        </a:p>
      </dsp:txBody>
      <dsp:txXfrm>
        <a:off x="3314445" y="31683"/>
        <a:ext cx="1257809" cy="993879"/>
      </dsp:txXfrm>
    </dsp:sp>
    <dsp:sp modelId="{99E6AE81-722F-4E10-9D2C-1C166FB7F4BF}">
      <dsp:nvSpPr>
        <dsp:cNvPr id="0" name=""/>
        <dsp:cNvSpPr/>
      </dsp:nvSpPr>
      <dsp:spPr>
        <a:xfrm rot="18911155">
          <a:off x="4292942" y="1378543"/>
          <a:ext cx="1278342" cy="39589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A49A3-633D-4400-8DFB-6674E50523D4}">
      <dsp:nvSpPr>
        <dsp:cNvPr id="0" name=""/>
        <dsp:cNvSpPr/>
      </dsp:nvSpPr>
      <dsp:spPr>
        <a:xfrm>
          <a:off x="4725714" y="598137"/>
          <a:ext cx="1319651" cy="105572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a:cs typeface="Calibri"/>
            </a:rPr>
            <a:t>Stressors</a:t>
          </a:r>
          <a:endParaRPr lang="en-US" sz="1400" b="1" kern="1200"/>
        </a:p>
      </dsp:txBody>
      <dsp:txXfrm>
        <a:off x="4756635" y="629058"/>
        <a:ext cx="1257809" cy="993879"/>
      </dsp:txXfrm>
    </dsp:sp>
    <dsp:sp modelId="{FD18CDA6-FAEA-4B18-B0CF-61DE6E9EFA57}">
      <dsp:nvSpPr>
        <dsp:cNvPr id="0" name=""/>
        <dsp:cNvSpPr/>
      </dsp:nvSpPr>
      <dsp:spPr>
        <a:xfrm rot="21598721">
          <a:off x="4702280" y="2370478"/>
          <a:ext cx="1280634" cy="39589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E738C-B9DD-4860-A502-F43BD258A947}">
      <dsp:nvSpPr>
        <dsp:cNvPr id="0" name=""/>
        <dsp:cNvSpPr/>
      </dsp:nvSpPr>
      <dsp:spPr>
        <a:xfrm>
          <a:off x="5323089" y="2040327"/>
          <a:ext cx="1319651" cy="105572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a:cs typeface="Calibri"/>
            </a:rPr>
            <a:t>Avoidance</a:t>
          </a:r>
          <a:endParaRPr lang="en-US" sz="1400" b="1" kern="1200"/>
        </a:p>
      </dsp:txBody>
      <dsp:txXfrm>
        <a:off x="5354010" y="2071248"/>
        <a:ext cx="1257809" cy="993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8E895-4FA7-4512-8C8D-0D4041D256FC}">
      <dsp:nvSpPr>
        <dsp:cNvPr id="0" name=""/>
        <dsp:cNvSpPr/>
      </dsp:nvSpPr>
      <dsp:spPr>
        <a:xfrm>
          <a:off x="3197166" y="1793296"/>
          <a:ext cx="1470207" cy="14702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a:t>Anxiety</a:t>
          </a:r>
        </a:p>
      </dsp:txBody>
      <dsp:txXfrm>
        <a:off x="3412473" y="2008603"/>
        <a:ext cx="1039593" cy="1039593"/>
      </dsp:txXfrm>
    </dsp:sp>
    <dsp:sp modelId="{575977FF-24ED-4B23-B456-D3650018AD23}">
      <dsp:nvSpPr>
        <dsp:cNvPr id="0" name=""/>
        <dsp:cNvSpPr/>
      </dsp:nvSpPr>
      <dsp:spPr>
        <a:xfrm rot="10800614">
          <a:off x="1718506" y="2318625"/>
          <a:ext cx="1397333" cy="41900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D3C71-A1C4-4341-8E6D-8AAAEDEB6FEF}">
      <dsp:nvSpPr>
        <dsp:cNvPr id="0" name=""/>
        <dsp:cNvSpPr/>
      </dsp:nvSpPr>
      <dsp:spPr>
        <a:xfrm>
          <a:off x="1203934" y="2116347"/>
          <a:ext cx="1029145" cy="8233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a:t>Sensory defensiveness</a:t>
          </a:r>
        </a:p>
      </dsp:txBody>
      <dsp:txXfrm>
        <a:off x="1228048" y="2140461"/>
        <a:ext cx="980917" cy="775088"/>
      </dsp:txXfrm>
    </dsp:sp>
    <dsp:sp modelId="{52CD6F84-5111-41F1-B103-B54B3ACB4034}">
      <dsp:nvSpPr>
        <dsp:cNvPr id="0" name=""/>
        <dsp:cNvSpPr/>
      </dsp:nvSpPr>
      <dsp:spPr>
        <a:xfrm rot="12970599">
          <a:off x="2008496" y="1423835"/>
          <a:ext cx="1399562" cy="41900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CDD16D-C64E-4BB1-99A8-7E97A6DDA7A3}">
      <dsp:nvSpPr>
        <dsp:cNvPr id="0" name=""/>
        <dsp:cNvSpPr/>
      </dsp:nvSpPr>
      <dsp:spPr>
        <a:xfrm>
          <a:off x="1628841" y="808616"/>
          <a:ext cx="1029145" cy="8233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a:t>Communication impairment</a:t>
          </a:r>
        </a:p>
      </dsp:txBody>
      <dsp:txXfrm>
        <a:off x="1652955" y="832730"/>
        <a:ext cx="980917" cy="775088"/>
      </dsp:txXfrm>
    </dsp:sp>
    <dsp:sp modelId="{45BAB212-221A-4FF8-A939-C23BC246DE65}">
      <dsp:nvSpPr>
        <dsp:cNvPr id="0" name=""/>
        <dsp:cNvSpPr/>
      </dsp:nvSpPr>
      <dsp:spPr>
        <a:xfrm rot="15136493">
          <a:off x="2767230" y="871675"/>
          <a:ext cx="1404947" cy="41900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C6E6F-EC31-4913-ADB6-D6983DD51F89}">
      <dsp:nvSpPr>
        <dsp:cNvPr id="0" name=""/>
        <dsp:cNvSpPr/>
      </dsp:nvSpPr>
      <dsp:spPr>
        <a:xfrm>
          <a:off x="2741263" y="395"/>
          <a:ext cx="1029145" cy="82331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a:t>Social skills deficits/ peer rejection</a:t>
          </a:r>
        </a:p>
      </dsp:txBody>
      <dsp:txXfrm>
        <a:off x="2765377" y="24509"/>
        <a:ext cx="980917" cy="775088"/>
      </dsp:txXfrm>
    </dsp:sp>
    <dsp:sp modelId="{99E6AE81-722F-4E10-9D2C-1C166FB7F4BF}">
      <dsp:nvSpPr>
        <dsp:cNvPr id="0" name=""/>
        <dsp:cNvSpPr/>
      </dsp:nvSpPr>
      <dsp:spPr>
        <a:xfrm rot="17296066">
          <a:off x="3703945" y="872691"/>
          <a:ext cx="1411417" cy="41900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A49A3-633D-4400-8DFB-6674E50523D4}">
      <dsp:nvSpPr>
        <dsp:cNvPr id="0" name=""/>
        <dsp:cNvSpPr/>
      </dsp:nvSpPr>
      <dsp:spPr>
        <a:xfrm>
          <a:off x="4116291" y="395"/>
          <a:ext cx="1029145" cy="82331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a:t>Difficulty tolerating unpredictability</a:t>
          </a:r>
        </a:p>
      </dsp:txBody>
      <dsp:txXfrm>
        <a:off x="4140405" y="24509"/>
        <a:ext cx="980917" cy="775088"/>
      </dsp:txXfrm>
    </dsp:sp>
    <dsp:sp modelId="{FD18CDA6-FAEA-4B18-B0CF-61DE6E9EFA57}">
      <dsp:nvSpPr>
        <dsp:cNvPr id="0" name=""/>
        <dsp:cNvSpPr/>
      </dsp:nvSpPr>
      <dsp:spPr>
        <a:xfrm rot="19449529">
          <a:off x="4460895" y="1425480"/>
          <a:ext cx="1416502" cy="41900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E738C-B9DD-4860-A502-F43BD258A947}">
      <dsp:nvSpPr>
        <dsp:cNvPr id="0" name=""/>
        <dsp:cNvSpPr/>
      </dsp:nvSpPr>
      <dsp:spPr>
        <a:xfrm>
          <a:off x="5228713" y="808616"/>
          <a:ext cx="1029145" cy="82331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a:t>Difficulty with change/ transitions</a:t>
          </a:r>
        </a:p>
      </dsp:txBody>
      <dsp:txXfrm>
        <a:off x="5252827" y="832730"/>
        <a:ext cx="980917" cy="775088"/>
      </dsp:txXfrm>
    </dsp:sp>
    <dsp:sp modelId="{2140A416-9A92-4BBD-B102-626E50C78D2C}">
      <dsp:nvSpPr>
        <dsp:cNvPr id="0" name=""/>
        <dsp:cNvSpPr/>
      </dsp:nvSpPr>
      <dsp:spPr>
        <a:xfrm rot="21599392">
          <a:off x="4749918" y="2318625"/>
          <a:ext cx="1418274" cy="41900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2DA3EF-E5A4-45CF-9E4F-C34693F7594A}">
      <dsp:nvSpPr>
        <dsp:cNvPr id="0" name=""/>
        <dsp:cNvSpPr/>
      </dsp:nvSpPr>
      <dsp:spPr>
        <a:xfrm>
          <a:off x="5653620" y="2116347"/>
          <a:ext cx="1029145" cy="8233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a:t>Rigid thought patterns</a:t>
          </a:r>
        </a:p>
      </dsp:txBody>
      <dsp:txXfrm>
        <a:off x="5677734" y="2140461"/>
        <a:ext cx="980917" cy="775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69FC-13BE-42C4-8405-056116632FC9}">
      <dsp:nvSpPr>
        <dsp:cNvPr id="0" name=""/>
        <dsp:cNvSpPr/>
      </dsp:nvSpPr>
      <dsp:spPr>
        <a:xfrm rot="10800000">
          <a:off x="0" y="0"/>
          <a:ext cx="7886700" cy="543917"/>
        </a:xfrm>
        <a:prstGeom prst="trapezoid">
          <a:avLst>
            <a:gd name="adj" fmla="val 120832"/>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Find and hold a caterpillar outside </a:t>
          </a:r>
        </a:p>
      </dsp:txBody>
      <dsp:txXfrm rot="-10800000">
        <a:off x="1380172" y="0"/>
        <a:ext cx="5126355" cy="543917"/>
      </dsp:txXfrm>
    </dsp:sp>
    <dsp:sp modelId="{2735201F-7175-4615-951C-E1DA35187E7C}">
      <dsp:nvSpPr>
        <dsp:cNvPr id="0" name=""/>
        <dsp:cNvSpPr/>
      </dsp:nvSpPr>
      <dsp:spPr>
        <a:xfrm rot="10800000">
          <a:off x="657225" y="543917"/>
          <a:ext cx="6572249" cy="543917"/>
        </a:xfrm>
        <a:prstGeom prst="trapezoid">
          <a:avLst>
            <a:gd name="adj" fmla="val 120832"/>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Visit a butterfly house</a:t>
          </a:r>
        </a:p>
      </dsp:txBody>
      <dsp:txXfrm rot="-10800000">
        <a:off x="1807368" y="543917"/>
        <a:ext cx="4271962" cy="543917"/>
      </dsp:txXfrm>
    </dsp:sp>
    <dsp:sp modelId="{2F691680-5B1B-43D0-9B48-DCA3A46FDB1F}">
      <dsp:nvSpPr>
        <dsp:cNvPr id="0" name=""/>
        <dsp:cNvSpPr/>
      </dsp:nvSpPr>
      <dsp:spPr>
        <a:xfrm rot="10800000">
          <a:off x="1314450" y="1087834"/>
          <a:ext cx="5257799" cy="543917"/>
        </a:xfrm>
        <a:prstGeom prst="trapezoid">
          <a:avLst>
            <a:gd name="adj" fmla="val 120832"/>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Stand next to Dad while he holds  a caterpillar</a:t>
          </a:r>
        </a:p>
      </dsp:txBody>
      <dsp:txXfrm rot="-10800000">
        <a:off x="2234564" y="1087834"/>
        <a:ext cx="3417570" cy="543917"/>
      </dsp:txXfrm>
    </dsp:sp>
    <dsp:sp modelId="{30746839-854A-4DA2-9213-14AF366E7982}">
      <dsp:nvSpPr>
        <dsp:cNvPr id="0" name=""/>
        <dsp:cNvSpPr/>
      </dsp:nvSpPr>
      <dsp:spPr>
        <a:xfrm rot="10800000">
          <a:off x="1971675" y="1631752"/>
          <a:ext cx="3943350" cy="543917"/>
        </a:xfrm>
        <a:prstGeom prst="trapezoid">
          <a:avLst>
            <a:gd name="adj" fmla="val 120832"/>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Look at insects in glass containers</a:t>
          </a:r>
        </a:p>
      </dsp:txBody>
      <dsp:txXfrm rot="-10800000">
        <a:off x="2661761" y="1631752"/>
        <a:ext cx="2563177" cy="543917"/>
      </dsp:txXfrm>
    </dsp:sp>
    <dsp:sp modelId="{F2C897E5-C5D7-46F2-8D72-46615BA3A353}">
      <dsp:nvSpPr>
        <dsp:cNvPr id="0" name=""/>
        <dsp:cNvSpPr/>
      </dsp:nvSpPr>
      <dsp:spPr>
        <a:xfrm rot="10800000">
          <a:off x="2628900" y="2175669"/>
          <a:ext cx="2628899" cy="543917"/>
        </a:xfrm>
        <a:prstGeom prst="trapezoid">
          <a:avLst>
            <a:gd name="adj" fmla="val 120832"/>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Watch You Tube videos of spiders</a:t>
          </a:r>
        </a:p>
      </dsp:txBody>
      <dsp:txXfrm rot="-10800000">
        <a:off x="3088957" y="2175669"/>
        <a:ext cx="1708785" cy="543917"/>
      </dsp:txXfrm>
    </dsp:sp>
    <dsp:sp modelId="{54572C8E-FD1A-4B0F-BBAD-D5208BEC5B2B}">
      <dsp:nvSpPr>
        <dsp:cNvPr id="0" name=""/>
        <dsp:cNvSpPr/>
      </dsp:nvSpPr>
      <dsp:spPr>
        <a:xfrm rot="10800000">
          <a:off x="3286125" y="2719586"/>
          <a:ext cx="1314449" cy="543917"/>
        </a:xfrm>
        <a:prstGeom prst="trapezoid">
          <a:avLst>
            <a:gd name="adj" fmla="val 120832"/>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Imagine self holding a bug</a:t>
          </a:r>
        </a:p>
      </dsp:txBody>
      <dsp:txXfrm rot="-10800000">
        <a:off x="3286125" y="2719586"/>
        <a:ext cx="1314449" cy="5439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CC41A-8207-415F-B369-018CEB9D6A53}" type="datetimeFigureOut">
              <a:rPr lang="en-US" smtClean="0"/>
              <a:t>11/5/2018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18C68-AD54-440E-A3AB-2D04EBCE636E}" type="slidenum">
              <a:rPr lang="en-US" smtClean="0"/>
              <a:t>‹#›</a:t>
            </a:fld>
            <a:endParaRPr lang="en-US"/>
          </a:p>
        </p:txBody>
      </p:sp>
    </p:spTree>
    <p:extLst>
      <p:ext uri="{BB962C8B-B14F-4D97-AF65-F5344CB8AC3E}">
        <p14:creationId xmlns:p14="http://schemas.microsoft.com/office/powerpoint/2010/main" val="315002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txBox="1">
            <a:spLocks noGrp="1"/>
          </p:cNvSpPr>
          <p:nvPr/>
        </p:nvSpPr>
        <p:spPr>
          <a:xfrm>
            <a:off x="3884614" y="8685213"/>
            <a:ext cx="2971800" cy="457200"/>
          </a:xfrm>
          <a:prstGeom prst="rect">
            <a:avLst/>
          </a:prstGeom>
          <a:noFill/>
        </p:spPr>
        <p:txBody>
          <a:bodyPr lIns="91438" tIns="45719" rIns="91438" bIns="45719" anchor="b"/>
          <a:lstStyle/>
          <a:p>
            <a:pPr algn="r">
              <a:defRPr/>
            </a:pPr>
            <a:fld id="{6AA9B4FA-58AF-443C-A191-3D4FE712B8CF}" type="slidenum">
              <a:rPr lang="en-US" sz="1200"/>
              <a:pPr algn="r">
                <a:defRPr/>
              </a:pPr>
              <a:t>39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1544638"/>
            <a:ext cx="44958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z="1200"/>
            </a:lvl1pPr>
          </a:lstStyle>
          <a:p>
            <a:r>
              <a:rPr lang="en-US" b="1">
                <a:solidFill>
                  <a:schemeClr val="bg1"/>
                </a:solidFill>
                <a:hlinkClick r:id="rId3"/>
              </a:rPr>
              <a:t>www.cidd.unc.edu</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CBEC-498F-4D11-87C7-168C52E29B7C}" type="slidenum">
              <a:rPr lang="en-US" smtClean="0"/>
              <a:t>‹#›</a:t>
            </a:fld>
            <a:endParaRPr lang="en-US"/>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4114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44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B5B2D-A6C4-46B6-8466-8B7CD120D8CF}"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333075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B5B2D-A6C4-46B6-8466-8B7CD120D8CF}"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249002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1544638"/>
            <a:ext cx="44958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a:lvl1pPr>
          </a:lstStyle>
          <a:p>
            <a:r>
              <a:rPr lang="en-US" b="1">
                <a:solidFill>
                  <a:schemeClr val="bg1"/>
                </a:solidFill>
                <a:hlinkClick r:id="rId3"/>
              </a:rPr>
              <a:t>www.cidd.unc.edu</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73104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1544638"/>
            <a:ext cx="44958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200"/>
            </a:lvl1pPr>
          </a:lstStyle>
          <a:p>
            <a:r>
              <a:rPr lang="en-US" b="1">
                <a:solidFill>
                  <a:schemeClr val="bg1"/>
                </a:solidFill>
                <a:hlinkClick r:id="rId3"/>
              </a:rPr>
              <a:t>www.cidd.unc.edu</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19497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1544638"/>
            <a:ext cx="44958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200"/>
            </a:lvl1pPr>
          </a:lstStyle>
          <a:p>
            <a:r>
              <a:rPr lang="en-US" b="1">
                <a:solidFill>
                  <a:schemeClr val="bg1"/>
                </a:solidFill>
                <a:hlinkClick r:id="rId3"/>
              </a:rPr>
              <a:t>www.cidd.unc.edu</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225856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1544638"/>
            <a:ext cx="44958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1200"/>
            </a:lvl1pPr>
          </a:lstStyle>
          <a:p>
            <a:r>
              <a:rPr lang="en-US" b="1">
                <a:solidFill>
                  <a:schemeClr val="bg1"/>
                </a:solidFill>
                <a:hlinkClick r:id="rId3"/>
              </a:rPr>
              <a:t>www.cidd.unc.edu</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409035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1544638"/>
            <a:ext cx="44958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1200"/>
            </a:lvl1pPr>
          </a:lstStyle>
          <a:p>
            <a:r>
              <a:rPr lang="en-US" b="1">
                <a:solidFill>
                  <a:schemeClr val="bg1"/>
                </a:solidFill>
                <a:hlinkClick r:id="rId3"/>
              </a:rPr>
              <a:t>www.cidd.unc.edu</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99365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B5B2D-A6C4-46B6-8466-8B7CD120D8CF}"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21841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7B5B2D-A6C4-46B6-8466-8B7CD120D8CF}"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14151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7B5B2D-A6C4-46B6-8466-8B7CD120D8CF}"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ECBEC-498F-4D11-87C7-168C52E29B7C}" type="slidenum">
              <a:rPr lang="en-US" smtClean="0"/>
              <a:t>‹#›</a:t>
            </a:fld>
            <a:endParaRPr lang="en-US"/>
          </a:p>
        </p:txBody>
      </p:sp>
    </p:spTree>
    <p:extLst>
      <p:ext uri="{BB962C8B-B14F-4D97-AF65-F5344CB8AC3E}">
        <p14:creationId xmlns:p14="http://schemas.microsoft.com/office/powerpoint/2010/main" val="221765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idd.unc.ed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1">
                <a:solidFill>
                  <a:schemeClr val="bg1"/>
                </a:solidFill>
                <a:hlinkClick r:id="rId13"/>
              </a:rPr>
              <a:t>www.cidd.unc.edu</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CBEC-498F-4D11-87C7-168C52E29B7C}" type="slidenum">
              <a:rPr lang="en-US" smtClean="0"/>
              <a:t>‹#›</a:t>
            </a:fld>
            <a:endParaRPr lang="en-US"/>
          </a:p>
        </p:txBody>
      </p:sp>
    </p:spTree>
    <p:extLst>
      <p:ext uri="{BB962C8B-B14F-4D97-AF65-F5344CB8AC3E}">
        <p14:creationId xmlns:p14="http://schemas.microsoft.com/office/powerpoint/2010/main" val="205900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utismspeaks.org/science/resources-programs/autism-treatment-network/tools-you-can-use/blood-draw-toolkits" TargetMode="External"/><Relationship Id="rId2" Type="http://schemas.openxmlformats.org/officeDocument/2006/relationships/hyperlink" Target="http://teacch.com/regional-centers/chapel-hill-teacch-center/face-your-fears-intervention-group" TargetMode="External"/><Relationship Id="rId1" Type="http://schemas.openxmlformats.org/officeDocument/2006/relationships/slideLayout" Target="../slideLayouts/slideLayout2.xml"/><Relationship Id="rId6" Type="http://schemas.openxmlformats.org/officeDocument/2006/relationships/hyperlink" Target="http://www.findcbt.org/xFAT/" TargetMode="External"/><Relationship Id="rId5" Type="http://schemas.openxmlformats.org/officeDocument/2006/relationships/hyperlink" Target="https://www.autismspeaks.org/science/resources-programs/autism-treatment-network/tools-you-can-use/medication-guide" TargetMode="External"/><Relationship Id="rId4" Type="http://schemas.openxmlformats.org/officeDocument/2006/relationships/hyperlink" Target="http://www.5pointscale.com/smart_ideas.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idd.unc.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153400" cy="1470025"/>
          </a:xfrm>
        </p:spPr>
        <p:txBody>
          <a:bodyPr>
            <a:noAutofit/>
          </a:bodyPr>
          <a:lstStyle/>
          <a:p>
            <a:r>
              <a:rPr lang="en-US" sz="3600" b="1"/>
              <a:t>Treating Anxiety in Individuals with Intellectual and Developmental Disorders</a:t>
            </a:r>
          </a:p>
        </p:txBody>
      </p:sp>
      <p:sp>
        <p:nvSpPr>
          <p:cNvPr id="3" name="Subtitle 2"/>
          <p:cNvSpPr>
            <a:spLocks noGrp="1"/>
          </p:cNvSpPr>
          <p:nvPr>
            <p:ph type="subTitle" idx="1"/>
          </p:nvPr>
        </p:nvSpPr>
        <p:spPr/>
        <p:txBody>
          <a:bodyPr>
            <a:normAutofit fontScale="92500" lnSpcReduction="20000"/>
          </a:bodyPr>
          <a:lstStyle/>
          <a:p>
            <a:pPr>
              <a:spcBef>
                <a:spcPts val="0"/>
              </a:spcBef>
            </a:pPr>
            <a:r>
              <a:rPr lang="en-US" sz="1800">
                <a:solidFill>
                  <a:schemeClr val="tx1"/>
                </a:solidFill>
              </a:rPr>
              <a:t>Laura Politte, M.D.</a:t>
            </a:r>
          </a:p>
          <a:p>
            <a:pPr>
              <a:spcBef>
                <a:spcPts val="0"/>
              </a:spcBef>
            </a:pPr>
            <a:r>
              <a:rPr lang="en-US" sz="1800">
                <a:solidFill>
                  <a:schemeClr val="tx1"/>
                </a:solidFill>
              </a:rPr>
              <a:t>Child and Adolescent Psychiatrist</a:t>
            </a:r>
          </a:p>
          <a:p>
            <a:pPr>
              <a:spcBef>
                <a:spcPts val="0"/>
              </a:spcBef>
            </a:pPr>
            <a:endParaRPr lang="en-US" sz="1800">
              <a:solidFill>
                <a:schemeClr val="tx1"/>
              </a:solidFill>
            </a:endParaRPr>
          </a:p>
          <a:p>
            <a:pPr>
              <a:spcBef>
                <a:spcPts val="0"/>
              </a:spcBef>
            </a:pPr>
            <a:r>
              <a:rPr lang="en-US" sz="1800">
                <a:solidFill>
                  <a:schemeClr val="tx1"/>
                </a:solidFill>
              </a:rPr>
              <a:t>Laura Hiruma, PhD</a:t>
            </a:r>
          </a:p>
          <a:p>
            <a:pPr>
              <a:spcBef>
                <a:spcPts val="0"/>
              </a:spcBef>
            </a:pPr>
            <a:r>
              <a:rPr lang="en-US" sz="1800">
                <a:solidFill>
                  <a:schemeClr val="tx1"/>
                </a:solidFill>
              </a:rPr>
              <a:t>Psychologist</a:t>
            </a:r>
          </a:p>
          <a:p>
            <a:pPr>
              <a:spcBef>
                <a:spcPts val="0"/>
              </a:spcBef>
            </a:pPr>
            <a:endParaRPr lang="en-US" sz="1800">
              <a:solidFill>
                <a:schemeClr val="tx1"/>
              </a:solidFill>
            </a:endParaRPr>
          </a:p>
          <a:p>
            <a:pPr>
              <a:spcBef>
                <a:spcPts val="0"/>
              </a:spcBef>
            </a:pPr>
            <a:r>
              <a:rPr lang="en-US" sz="1800">
                <a:solidFill>
                  <a:schemeClr val="tx1"/>
                </a:solidFill>
              </a:rPr>
              <a:t>Carolina Institute for Developmental Disabilities</a:t>
            </a:r>
          </a:p>
          <a:p>
            <a:pPr>
              <a:spcBef>
                <a:spcPts val="0"/>
              </a:spcBef>
            </a:pPr>
            <a:r>
              <a:rPr lang="en-US" sz="1800">
                <a:solidFill>
                  <a:schemeClr val="tx1"/>
                </a:solidFill>
              </a:rPr>
              <a:t>October 2018</a:t>
            </a:r>
          </a:p>
          <a:p>
            <a:endParaRPr lang="en-US" sz="2400"/>
          </a:p>
        </p:txBody>
      </p:sp>
    </p:spTree>
    <p:extLst>
      <p:ext uri="{BB962C8B-B14F-4D97-AF65-F5344CB8AC3E}">
        <p14:creationId xmlns:p14="http://schemas.microsoft.com/office/powerpoint/2010/main" val="355734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Factors Contributing to Anxiety </a:t>
            </a:r>
            <a:r>
              <a:rPr lang="en-US" b="1">
                <a:cs typeface="Calibri"/>
              </a:rPr>
              <a:t/>
            </a:r>
            <a:br>
              <a:rPr lang="en-US" b="1">
                <a:cs typeface="Calibri"/>
              </a:rPr>
            </a:br>
            <a:endParaRPr lang="en-US" b="1">
              <a:cs typeface="Calibri"/>
            </a:endParaRPr>
          </a:p>
        </p:txBody>
      </p:sp>
      <p:graphicFrame>
        <p:nvGraphicFramePr>
          <p:cNvPr id="4" name="Content Placeholder 3"/>
          <p:cNvGraphicFramePr>
            <a:graphicFrameLocks/>
          </p:cNvGraphicFramePr>
          <p:nvPr>
            <p:extLst>
              <p:ext uri="{D42A27DB-BD31-4B8C-83A1-F6EECF244321}">
                <p14:modId xmlns:p14="http://schemas.microsoft.com/office/powerpoint/2010/main" val="320845741"/>
              </p:ext>
            </p:extLst>
          </p:nvPr>
        </p:nvGraphicFramePr>
        <p:xfrm>
          <a:off x="536612" y="2345600"/>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57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Additional Factors Contributing to Anxiety </a:t>
            </a:r>
            <a:r>
              <a:rPr lang="en-US" b="1">
                <a:cs typeface="Calibri"/>
              </a:rPr>
              <a:t>in IDDs</a:t>
            </a:r>
            <a:endParaRPr lang="en-US"/>
          </a:p>
        </p:txBody>
      </p:sp>
      <p:graphicFrame>
        <p:nvGraphicFramePr>
          <p:cNvPr id="4" name="Content Placeholder 3"/>
          <p:cNvGraphicFramePr>
            <a:graphicFrameLocks/>
          </p:cNvGraphicFramePr>
          <p:nvPr>
            <p:extLst/>
          </p:nvPr>
        </p:nvGraphicFramePr>
        <p:xfrm>
          <a:off x="742800" y="2354565"/>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57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Recognizing </a:t>
            </a:r>
            <a:r>
              <a:rPr lang="en-US" b="1">
                <a:cs typeface="Calibri"/>
              </a:rPr>
              <a:t>Anxiety</a:t>
            </a:r>
          </a:p>
        </p:txBody>
      </p:sp>
      <p:sp>
        <p:nvSpPr>
          <p:cNvPr id="9" name="Content Placeholder 2">
            <a:extLst>
              <a:ext uri="{FF2B5EF4-FFF2-40B4-BE49-F238E27FC236}">
                <a16:creationId xmlns:a16="http://schemas.microsoft.com/office/drawing/2014/main" id="{0A601AFB-EE7B-446A-A48C-957B400535F7}"/>
              </a:ext>
            </a:extLst>
          </p:cNvPr>
          <p:cNvSpPr txBox="1">
            <a:spLocks/>
          </p:cNvSpPr>
          <p:nvPr/>
        </p:nvSpPr>
        <p:spPr>
          <a:xfrm>
            <a:off x="504164" y="1880102"/>
            <a:ext cx="8025848" cy="456745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600"/>
              </a:spcBef>
            </a:pPr>
            <a:r>
              <a:rPr lang="en-US" sz="2400" b="1">
                <a:cs typeface="Calibri"/>
              </a:rPr>
              <a:t>Physical signs: </a:t>
            </a:r>
            <a:r>
              <a:rPr lang="en-US" sz="2400">
                <a:cs typeface="Calibri"/>
              </a:rPr>
              <a:t>stress-related somatic symptoms (headaches, stomachaches, panic symptoms), muscle tensing, changes in breathing/appearance, fearfulness, restlessness</a:t>
            </a:r>
          </a:p>
          <a:p>
            <a:pPr>
              <a:spcBef>
                <a:spcPts val="1600"/>
              </a:spcBef>
            </a:pPr>
            <a:r>
              <a:rPr lang="en-US" sz="2400" b="1">
                <a:cs typeface="Calibri"/>
              </a:rPr>
              <a:t>Cognitive signs:</a:t>
            </a:r>
            <a:r>
              <a:rPr lang="en-US" sz="2400">
                <a:cs typeface="Calibri"/>
              </a:rPr>
              <a:t> perseveration on distressing topics, anticipatory worries, increased difficulty concentrating, repetitive questions/comments</a:t>
            </a:r>
          </a:p>
          <a:p>
            <a:pPr>
              <a:spcBef>
                <a:spcPts val="1600"/>
              </a:spcBef>
            </a:pPr>
            <a:r>
              <a:rPr lang="en-US" sz="2400" b="1">
                <a:cs typeface="Calibri"/>
              </a:rPr>
              <a:t>Behavioral signs:</a:t>
            </a:r>
            <a:r>
              <a:rPr lang="en-US" sz="2400">
                <a:cs typeface="Calibri"/>
              </a:rPr>
              <a:t> increased agitation or irritability, increased aggressive/self-injuriour behaviors, increased rigidity or resistance, increased sleep disturbance</a:t>
            </a:r>
          </a:p>
          <a:p>
            <a:pPr>
              <a:spcBef>
                <a:spcPts val="1600"/>
              </a:spcBef>
            </a:pPr>
            <a:endParaRPr lang="en-US" sz="2400">
              <a:cs typeface="Calibri"/>
            </a:endParaRPr>
          </a:p>
        </p:txBody>
      </p:sp>
    </p:spTree>
    <p:extLst>
      <p:ext uri="{BB962C8B-B14F-4D97-AF65-F5344CB8AC3E}">
        <p14:creationId xmlns:p14="http://schemas.microsoft.com/office/powerpoint/2010/main" val="220405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Recognizing </a:t>
            </a:r>
            <a:r>
              <a:rPr lang="en-US" b="1">
                <a:cs typeface="Calibri"/>
              </a:rPr>
              <a:t>Anxiety</a:t>
            </a:r>
          </a:p>
        </p:txBody>
      </p:sp>
      <p:sp>
        <p:nvSpPr>
          <p:cNvPr id="9" name="Content Placeholder 2">
            <a:extLst>
              <a:ext uri="{FF2B5EF4-FFF2-40B4-BE49-F238E27FC236}">
                <a16:creationId xmlns:a16="http://schemas.microsoft.com/office/drawing/2014/main" id="{0A601AFB-EE7B-446A-A48C-957B400535F7}"/>
              </a:ext>
            </a:extLst>
          </p:cNvPr>
          <p:cNvSpPr txBox="1">
            <a:spLocks/>
          </p:cNvSpPr>
          <p:nvPr/>
        </p:nvSpPr>
        <p:spPr>
          <a:xfrm>
            <a:off x="504164" y="1880102"/>
            <a:ext cx="8025848" cy="456745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600"/>
              </a:spcBef>
            </a:pPr>
            <a:r>
              <a:rPr lang="en-US" sz="2400" dirty="0">
                <a:cs typeface="Calibri"/>
              </a:rPr>
              <a:t>Strategies for identifying individual-specific signs:</a:t>
            </a:r>
          </a:p>
          <a:p>
            <a:pPr lvl="1">
              <a:spcBef>
                <a:spcPts val="1600"/>
              </a:spcBef>
            </a:pPr>
            <a:r>
              <a:rPr lang="en-US" sz="2000" dirty="0">
                <a:cs typeface="Calibri"/>
              </a:rPr>
              <a:t>Past challenging situations/avoidant behavior</a:t>
            </a:r>
          </a:p>
          <a:p>
            <a:pPr lvl="1">
              <a:spcBef>
                <a:spcPts val="1600"/>
              </a:spcBef>
            </a:pPr>
            <a:r>
              <a:rPr lang="en-US" sz="2000" dirty="0">
                <a:cs typeface="Calibri"/>
              </a:rPr>
              <a:t>How does the individual convey anxiety?</a:t>
            </a:r>
          </a:p>
          <a:p>
            <a:pPr lvl="2">
              <a:spcBef>
                <a:spcPts val="1600"/>
              </a:spcBef>
            </a:pPr>
            <a:r>
              <a:rPr lang="en-US" sz="1600" dirty="0">
                <a:cs typeface="Calibri"/>
              </a:rPr>
              <a:t>Negative comments/self-statements?</a:t>
            </a:r>
          </a:p>
          <a:p>
            <a:pPr lvl="2">
              <a:spcBef>
                <a:spcPts val="1600"/>
              </a:spcBef>
            </a:pPr>
            <a:r>
              <a:rPr lang="en-US" sz="1600" dirty="0">
                <a:cs typeface="Calibri"/>
              </a:rPr>
              <a:t>Anticipatory worrying?</a:t>
            </a:r>
          </a:p>
          <a:p>
            <a:pPr lvl="2">
              <a:spcBef>
                <a:spcPts val="1600"/>
              </a:spcBef>
            </a:pPr>
            <a:r>
              <a:rPr lang="en-US" sz="1600" dirty="0">
                <a:cs typeface="Calibri"/>
              </a:rPr>
              <a:t>Changes in behavior/demeanor?</a:t>
            </a:r>
          </a:p>
          <a:p>
            <a:pPr lvl="2">
              <a:spcBef>
                <a:spcPts val="1600"/>
              </a:spcBef>
            </a:pPr>
            <a:r>
              <a:rPr lang="en-US" sz="1600" dirty="0">
                <a:cs typeface="Calibri"/>
              </a:rPr>
              <a:t>Changes in physical appearance?</a:t>
            </a:r>
          </a:p>
          <a:p>
            <a:pPr lvl="2">
              <a:spcBef>
                <a:spcPts val="1600"/>
              </a:spcBef>
            </a:pPr>
            <a:r>
              <a:rPr lang="en-US" sz="1600" dirty="0">
                <a:cs typeface="Calibri"/>
              </a:rPr>
              <a:t>Changes in sleep/adaptive routines?</a:t>
            </a:r>
          </a:p>
          <a:p>
            <a:pPr lvl="1">
              <a:spcBef>
                <a:spcPts val="1600"/>
              </a:spcBef>
            </a:pPr>
            <a:r>
              <a:rPr lang="en-US" sz="2000" dirty="0">
                <a:cs typeface="Calibri"/>
              </a:rPr>
              <a:t>"Tell" signs prior to increased agitation</a:t>
            </a:r>
          </a:p>
          <a:p>
            <a:pPr lvl="1">
              <a:spcBef>
                <a:spcPts val="1600"/>
              </a:spcBef>
            </a:pPr>
            <a:endParaRPr lang="en-US" sz="2000">
              <a:cs typeface="Calibri"/>
            </a:endParaRPr>
          </a:p>
          <a:p>
            <a:pPr marL="0" indent="0">
              <a:spcBef>
                <a:spcPts val="1600"/>
              </a:spcBef>
              <a:buNone/>
            </a:pPr>
            <a:endParaRPr lang="en-US" sz="2400">
              <a:cs typeface="Calibri"/>
            </a:endParaRPr>
          </a:p>
        </p:txBody>
      </p:sp>
      <p:pic>
        <p:nvPicPr>
          <p:cNvPr id="3" name="Picture 3" descr="A close up of a logo&#10;&#10;Description generated with very high confidence">
            <a:extLst>
              <a:ext uri="{FF2B5EF4-FFF2-40B4-BE49-F238E27FC236}">
                <a16:creationId xmlns:a16="http://schemas.microsoft.com/office/drawing/2014/main" id="{6A37DFE7-DA6C-4D1F-A724-9B797B8653C1}"/>
              </a:ext>
            </a:extLst>
          </p:cNvPr>
          <p:cNvPicPr>
            <a:picLocks noChangeAspect="1"/>
          </p:cNvPicPr>
          <p:nvPr/>
        </p:nvPicPr>
        <p:blipFill>
          <a:blip r:embed="rId2"/>
          <a:stretch>
            <a:fillRect/>
          </a:stretch>
        </p:blipFill>
        <p:spPr>
          <a:xfrm>
            <a:off x="7202551" y="1497613"/>
            <a:ext cx="1678087" cy="4742329"/>
          </a:xfrm>
          <a:prstGeom prst="rect">
            <a:avLst/>
          </a:prstGeom>
        </p:spPr>
      </p:pic>
    </p:spTree>
    <p:extLst>
      <p:ext uri="{BB962C8B-B14F-4D97-AF65-F5344CB8AC3E}">
        <p14:creationId xmlns:p14="http://schemas.microsoft.com/office/powerpoint/2010/main" val="73945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Common Triggers </a:t>
            </a:r>
            <a:r>
              <a:rPr lang="en-US" b="1">
                <a:cs typeface="Calibri"/>
              </a:rPr>
              <a:t>for Anxiety in Individuals with IDDs</a:t>
            </a:r>
            <a:endParaRPr lang="en-US"/>
          </a:p>
        </p:txBody>
      </p:sp>
      <p:sp>
        <p:nvSpPr>
          <p:cNvPr id="9" name="Content Placeholder 2">
            <a:extLst>
              <a:ext uri="{FF2B5EF4-FFF2-40B4-BE49-F238E27FC236}">
                <a16:creationId xmlns:a16="http://schemas.microsoft.com/office/drawing/2014/main" id="{0A601AFB-EE7B-446A-A48C-957B400535F7}"/>
              </a:ext>
            </a:extLst>
          </p:cNvPr>
          <p:cNvSpPr txBox="1">
            <a:spLocks/>
          </p:cNvSpPr>
          <p:nvPr/>
        </p:nvSpPr>
        <p:spPr>
          <a:xfrm>
            <a:off x="504164" y="1880102"/>
            <a:ext cx="8327772" cy="3606774"/>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600"/>
              </a:spcBef>
            </a:pPr>
            <a:r>
              <a:rPr lang="en-US" sz="2400" b="1" dirty="0">
                <a:cs typeface="Calibri"/>
              </a:rPr>
              <a:t>The unexpected</a:t>
            </a:r>
            <a:r>
              <a:rPr lang="en-US" sz="2400" dirty="0">
                <a:cs typeface="Calibri"/>
              </a:rPr>
              <a:t>: new situations, unfamiliar settings, transitions or changes in routine, difficulty separating from familiar caregivers</a:t>
            </a:r>
            <a:endParaRPr lang="en-US" dirty="0"/>
          </a:p>
          <a:p>
            <a:pPr>
              <a:spcBef>
                <a:spcPts val="1600"/>
              </a:spcBef>
            </a:pPr>
            <a:r>
              <a:rPr lang="en-US" sz="2400" b="1" dirty="0">
                <a:cs typeface="Calibri"/>
              </a:rPr>
              <a:t>Sensory experiences</a:t>
            </a:r>
            <a:r>
              <a:rPr lang="en-US" sz="2400" dirty="0">
                <a:cs typeface="Calibri"/>
              </a:rPr>
              <a:t>: loud/unexpected sounds, crowded or overwhelming environments, enclosed rooms</a:t>
            </a:r>
          </a:p>
          <a:p>
            <a:pPr>
              <a:spcBef>
                <a:spcPts val="1600"/>
              </a:spcBef>
            </a:pPr>
            <a:r>
              <a:rPr lang="en-US" sz="2400" b="1" dirty="0">
                <a:cs typeface="Calibri"/>
              </a:rPr>
              <a:t>Social situations:</a:t>
            </a:r>
            <a:r>
              <a:rPr lang="en-US" sz="2400" dirty="0">
                <a:cs typeface="Calibri"/>
              </a:rPr>
              <a:t> ambiguous cues, unfamiliar people, group situations</a:t>
            </a:r>
          </a:p>
          <a:p>
            <a:pPr>
              <a:spcBef>
                <a:spcPts val="1600"/>
              </a:spcBef>
            </a:pPr>
            <a:r>
              <a:rPr lang="en-US" sz="2400" b="1" dirty="0">
                <a:cs typeface="Calibri"/>
              </a:rPr>
              <a:t>Common phobias</a:t>
            </a:r>
            <a:r>
              <a:rPr lang="en-US" sz="2400" dirty="0">
                <a:cs typeface="Calibri"/>
              </a:rPr>
              <a:t>: bugs/flying insects, shots, storms/weather</a:t>
            </a:r>
          </a:p>
          <a:p>
            <a:pPr>
              <a:spcBef>
                <a:spcPts val="1600"/>
              </a:spcBef>
            </a:pPr>
            <a:endParaRPr lang="en-US" sz="2400">
              <a:cs typeface="Calibri"/>
            </a:endParaRPr>
          </a:p>
        </p:txBody>
      </p:sp>
      <p:pic>
        <p:nvPicPr>
          <p:cNvPr id="3" name="Picture 3" descr="A insect on a white background&#10;&#10;Description generated with very high confidence">
            <a:extLst>
              <a:ext uri="{FF2B5EF4-FFF2-40B4-BE49-F238E27FC236}">
                <a16:creationId xmlns:a16="http://schemas.microsoft.com/office/drawing/2014/main" id="{B507D32D-9107-4FDD-A75F-A5FDCF478640}"/>
              </a:ext>
            </a:extLst>
          </p:cNvPr>
          <p:cNvPicPr>
            <a:picLocks noChangeAspect="1"/>
          </p:cNvPicPr>
          <p:nvPr/>
        </p:nvPicPr>
        <p:blipFill>
          <a:blip r:embed="rId2"/>
          <a:stretch>
            <a:fillRect/>
          </a:stretch>
        </p:blipFill>
        <p:spPr>
          <a:xfrm>
            <a:off x="2977774" y="5402241"/>
            <a:ext cx="1395502" cy="1189008"/>
          </a:xfrm>
          <a:prstGeom prst="rect">
            <a:avLst/>
          </a:prstGeom>
        </p:spPr>
      </p:pic>
      <p:pic>
        <p:nvPicPr>
          <p:cNvPr id="6" name="Picture 7" descr="A picture containing object&#10;&#10;Description generated with very high confidence">
            <a:extLst>
              <a:ext uri="{FF2B5EF4-FFF2-40B4-BE49-F238E27FC236}">
                <a16:creationId xmlns:a16="http://schemas.microsoft.com/office/drawing/2014/main" id="{6160C854-F5F9-48CA-9B8F-28DA95B241AF}"/>
              </a:ext>
            </a:extLst>
          </p:cNvPr>
          <p:cNvPicPr>
            <a:picLocks noChangeAspect="1"/>
          </p:cNvPicPr>
          <p:nvPr/>
        </p:nvPicPr>
        <p:blipFill>
          <a:blip r:embed="rId3"/>
          <a:stretch>
            <a:fillRect/>
          </a:stretch>
        </p:blipFill>
        <p:spPr>
          <a:xfrm>
            <a:off x="4665343" y="5509441"/>
            <a:ext cx="1081178" cy="1081178"/>
          </a:xfrm>
          <a:prstGeom prst="rect">
            <a:avLst/>
          </a:prstGeom>
        </p:spPr>
      </p:pic>
      <p:pic>
        <p:nvPicPr>
          <p:cNvPr id="10" name="Picture 10" descr="A group of people standing in front of a large crowd watching&#10;&#10;Description generated with very high confidence">
            <a:extLst>
              <a:ext uri="{FF2B5EF4-FFF2-40B4-BE49-F238E27FC236}">
                <a16:creationId xmlns:a16="http://schemas.microsoft.com/office/drawing/2014/main" id="{337F3E38-5E83-44D2-8F12-B627D9986943}"/>
              </a:ext>
            </a:extLst>
          </p:cNvPr>
          <p:cNvPicPr>
            <a:picLocks noChangeAspect="1"/>
          </p:cNvPicPr>
          <p:nvPr/>
        </p:nvPicPr>
        <p:blipFill rotWithShape="1">
          <a:blip r:embed="rId4"/>
          <a:srcRect t="28426" r="565" b="508"/>
          <a:stretch/>
        </p:blipFill>
        <p:spPr>
          <a:xfrm>
            <a:off x="6195698" y="5398780"/>
            <a:ext cx="1507303" cy="1192176"/>
          </a:xfrm>
          <a:prstGeom prst="rect">
            <a:avLst/>
          </a:prstGeom>
        </p:spPr>
      </p:pic>
      <p:pic>
        <p:nvPicPr>
          <p:cNvPr id="12" name="Picture 12" descr="A picture containing outdoor, kite, sky, flying&#10;&#10;Description generated with very high confidence">
            <a:extLst>
              <a:ext uri="{FF2B5EF4-FFF2-40B4-BE49-F238E27FC236}">
                <a16:creationId xmlns:a16="http://schemas.microsoft.com/office/drawing/2014/main" id="{4B48F253-1E4E-4F0C-BE71-87F144657194}"/>
              </a:ext>
            </a:extLst>
          </p:cNvPr>
          <p:cNvPicPr>
            <a:picLocks noChangeAspect="1"/>
          </p:cNvPicPr>
          <p:nvPr/>
        </p:nvPicPr>
        <p:blipFill rotWithShape="1">
          <a:blip r:embed="rId5"/>
          <a:srcRect t="51866" r="667" b="5907"/>
          <a:stretch/>
        </p:blipFill>
        <p:spPr>
          <a:xfrm>
            <a:off x="1140575" y="5429925"/>
            <a:ext cx="1649829" cy="1234204"/>
          </a:xfrm>
          <a:prstGeom prst="rect">
            <a:avLst/>
          </a:prstGeom>
        </p:spPr>
      </p:pic>
    </p:spTree>
    <p:extLst>
      <p:ext uri="{BB962C8B-B14F-4D97-AF65-F5344CB8AC3E}">
        <p14:creationId xmlns:p14="http://schemas.microsoft.com/office/powerpoint/2010/main" val="356169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When is treatment warranted?</a:t>
            </a:r>
          </a:p>
        </p:txBody>
      </p:sp>
      <p:sp>
        <p:nvSpPr>
          <p:cNvPr id="3" name="Content Placeholder 2"/>
          <p:cNvSpPr>
            <a:spLocks noGrp="1"/>
          </p:cNvSpPr>
          <p:nvPr>
            <p:ph idx="1"/>
          </p:nvPr>
        </p:nvSpPr>
        <p:spPr>
          <a:xfrm>
            <a:off x="628650" y="1676400"/>
            <a:ext cx="8025848" cy="4906962"/>
          </a:xfrm>
        </p:spPr>
        <p:txBody>
          <a:bodyPr>
            <a:normAutofit fontScale="92500"/>
          </a:bodyPr>
          <a:lstStyle/>
          <a:p>
            <a:pPr marL="0" indent="0">
              <a:spcBef>
                <a:spcPts val="1200"/>
              </a:spcBef>
              <a:buNone/>
            </a:pPr>
            <a:r>
              <a:rPr lang="en-US" sz="2600"/>
              <a:t>Focus on level of </a:t>
            </a:r>
            <a:r>
              <a:rPr lang="en-US" sz="2600" i="1"/>
              <a:t>individual distress </a:t>
            </a:r>
            <a:r>
              <a:rPr lang="en-US" sz="2600"/>
              <a:t>and </a:t>
            </a:r>
            <a:r>
              <a:rPr lang="en-US" sz="2600" i="1"/>
              <a:t>functional impairment:</a:t>
            </a:r>
          </a:p>
          <a:p>
            <a:pPr>
              <a:spcBef>
                <a:spcPts val="1200"/>
              </a:spcBef>
            </a:pPr>
            <a:r>
              <a:rPr lang="en-US" sz="2600"/>
              <a:t>Does anxiety disrupt individual or family functioning?</a:t>
            </a:r>
          </a:p>
          <a:p>
            <a:pPr>
              <a:spcBef>
                <a:spcPts val="1200"/>
              </a:spcBef>
            </a:pPr>
            <a:r>
              <a:rPr lang="en-US" sz="2600"/>
              <a:t>Does it interfere with developing friendships/relationships?</a:t>
            </a:r>
          </a:p>
          <a:p>
            <a:pPr>
              <a:spcBef>
                <a:spcPts val="1200"/>
              </a:spcBef>
            </a:pPr>
            <a:r>
              <a:rPr lang="en-US" sz="2600"/>
              <a:t>Does it lead to persistent school avoidance/refusal?</a:t>
            </a:r>
          </a:p>
          <a:p>
            <a:pPr>
              <a:spcBef>
                <a:spcPts val="1200"/>
              </a:spcBef>
            </a:pPr>
            <a:r>
              <a:rPr lang="en-US" sz="2600"/>
              <a:t>Does it contribute to sleep disturbance?</a:t>
            </a:r>
          </a:p>
          <a:p>
            <a:pPr>
              <a:spcBef>
                <a:spcPts val="1200"/>
              </a:spcBef>
            </a:pPr>
            <a:r>
              <a:rPr lang="en-US" sz="2600"/>
              <a:t>Does it lead to significant tantrums/meltdowns?</a:t>
            </a:r>
          </a:p>
          <a:p>
            <a:pPr>
              <a:spcBef>
                <a:spcPts val="1200"/>
              </a:spcBef>
            </a:pPr>
            <a:r>
              <a:rPr lang="en-US" sz="2600"/>
              <a:t>Does it impair academic performance?</a:t>
            </a:r>
          </a:p>
          <a:p>
            <a:pPr>
              <a:spcBef>
                <a:spcPts val="1200"/>
              </a:spcBef>
            </a:pPr>
            <a:r>
              <a:rPr lang="en-US" sz="2600"/>
              <a:t>Does it lead to compulsive behaviors that are distressing to the individual or interfere with daily functioning?</a:t>
            </a:r>
          </a:p>
        </p:txBody>
      </p:sp>
    </p:spTree>
    <p:extLst>
      <p:ext uri="{BB962C8B-B14F-4D97-AF65-F5344CB8AC3E}">
        <p14:creationId xmlns:p14="http://schemas.microsoft.com/office/powerpoint/2010/main" val="188030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Cognitive</a:t>
            </a:r>
            <a:r>
              <a:rPr lang="en-US" b="1" dirty="0">
                <a:cs typeface="Calibri"/>
              </a:rPr>
              <a:t> Behavioral Therapy (CBT)</a:t>
            </a:r>
            <a:endParaRPr lang="en-US" dirty="0"/>
          </a:p>
        </p:txBody>
      </p:sp>
      <p:pic>
        <p:nvPicPr>
          <p:cNvPr id="7" name="Picture 7" descr="A close up of text on a white background&#10;&#10;Description generated with high confidence">
            <a:extLst>
              <a:ext uri="{FF2B5EF4-FFF2-40B4-BE49-F238E27FC236}">
                <a16:creationId xmlns:a16="http://schemas.microsoft.com/office/drawing/2014/main" id="{3BE297F2-D626-4081-8F5B-5AC5A873AEBC}"/>
              </a:ext>
            </a:extLst>
          </p:cNvPr>
          <p:cNvPicPr>
            <a:picLocks noChangeAspect="1"/>
          </p:cNvPicPr>
          <p:nvPr/>
        </p:nvPicPr>
        <p:blipFill>
          <a:blip r:embed="rId2"/>
          <a:stretch>
            <a:fillRect/>
          </a:stretch>
        </p:blipFill>
        <p:spPr>
          <a:xfrm>
            <a:off x="3131396" y="4503433"/>
            <a:ext cx="2743200" cy="2162827"/>
          </a:xfrm>
          <a:prstGeom prst="rect">
            <a:avLst/>
          </a:prstGeom>
        </p:spPr>
      </p:pic>
      <p:sp>
        <p:nvSpPr>
          <p:cNvPr id="9" name="Content Placeholder 2">
            <a:extLst>
              <a:ext uri="{FF2B5EF4-FFF2-40B4-BE49-F238E27FC236}">
                <a16:creationId xmlns:a16="http://schemas.microsoft.com/office/drawing/2014/main" id="{87E01487-AFD0-4F06-9D4B-A11312F7A3B8}"/>
              </a:ext>
            </a:extLst>
          </p:cNvPr>
          <p:cNvSpPr>
            <a:spLocks noGrp="1"/>
          </p:cNvSpPr>
          <p:nvPr>
            <p:ph idx="1"/>
          </p:nvPr>
        </p:nvSpPr>
        <p:spPr>
          <a:xfrm>
            <a:off x="219687" y="1414243"/>
            <a:ext cx="8696966" cy="3816394"/>
          </a:xfrm>
        </p:spPr>
        <p:txBody>
          <a:bodyPr vert="horz" lIns="91440" tIns="45720" rIns="91440" bIns="45720" rtlCol="0" anchor="t">
            <a:normAutofit fontScale="92500" lnSpcReduction="20000"/>
          </a:bodyPr>
          <a:lstStyle/>
          <a:p>
            <a:pPr marL="457200" indent="-457200">
              <a:spcBef>
                <a:spcPts val="1200"/>
              </a:spcBef>
            </a:pPr>
            <a:r>
              <a:rPr lang="en-US" sz="2800" dirty="0"/>
              <a:t>Short-term, problem-focused,</a:t>
            </a:r>
            <a:r>
              <a:rPr lang="en-US" sz="2800" dirty="0">
                <a:cs typeface="Calibri"/>
              </a:rPr>
              <a:t> </a:t>
            </a:r>
            <a:r>
              <a:rPr lang="en-US" sz="2800" dirty="0"/>
              <a:t>and evidence-based therapy approach</a:t>
            </a:r>
            <a:endParaRPr lang="en-US" dirty="0"/>
          </a:p>
          <a:p>
            <a:pPr marL="457200" indent="-457200">
              <a:spcBef>
                <a:spcPts val="1200"/>
              </a:spcBef>
            </a:pPr>
            <a:r>
              <a:rPr lang="en-US" sz="2800" dirty="0"/>
              <a:t>Collaborative relationship between client and therapist</a:t>
            </a:r>
            <a:endParaRPr lang="en-US" dirty="0"/>
          </a:p>
          <a:p>
            <a:pPr marL="457200" indent="-457200">
              <a:spcBef>
                <a:spcPts val="1200"/>
              </a:spcBef>
            </a:pPr>
            <a:r>
              <a:rPr lang="en-US" sz="2800" dirty="0"/>
              <a:t>Involves behavioral modification/skill building and cognitive strategies</a:t>
            </a:r>
            <a:endParaRPr lang="en-US" dirty="0"/>
          </a:p>
          <a:p>
            <a:pPr marL="457200" indent="-457200">
              <a:spcBef>
                <a:spcPts val="1200"/>
              </a:spcBef>
            </a:pPr>
            <a:r>
              <a:rPr lang="en-US" sz="2800" dirty="0"/>
              <a:t>Major strategies include cognitive restructuring, building coping skills, and guided problem-solving</a:t>
            </a:r>
            <a:endParaRPr lang="en-US" dirty="0">
              <a:cs typeface="Calibri"/>
            </a:endParaRPr>
          </a:p>
          <a:p>
            <a:pPr marL="457200" indent="-457200">
              <a:spcBef>
                <a:spcPts val="1200"/>
              </a:spcBef>
            </a:pPr>
            <a:r>
              <a:rPr lang="en-US" sz="2800" dirty="0"/>
              <a:t>May involve elements of exposure and reinforcement-based approaches</a:t>
            </a:r>
            <a:endParaRPr lang="en-US">
              <a:cs typeface="Calibri"/>
            </a:endParaRPr>
          </a:p>
          <a:p>
            <a:pPr>
              <a:spcBef>
                <a:spcPts val="1200"/>
              </a:spcBef>
            </a:pPr>
            <a:endParaRPr lang="en-US" sz="2600" dirty="0">
              <a:cs typeface="Calibri"/>
            </a:endParaRPr>
          </a:p>
        </p:txBody>
      </p:sp>
    </p:spTree>
    <p:extLst>
      <p:ext uri="{BB962C8B-B14F-4D97-AF65-F5344CB8AC3E}">
        <p14:creationId xmlns:p14="http://schemas.microsoft.com/office/powerpoint/2010/main" val="328854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Cognitive</a:t>
            </a:r>
            <a:r>
              <a:rPr lang="en-US" sz="4000" b="1" dirty="0">
                <a:cs typeface="Calibri"/>
              </a:rPr>
              <a:t> Styles and Anxiety</a:t>
            </a:r>
            <a:endParaRPr lang="en-US" sz="4000" b="1" dirty="0"/>
          </a:p>
        </p:txBody>
      </p:sp>
      <p:sp>
        <p:nvSpPr>
          <p:cNvPr id="9" name="Content Placeholder 2">
            <a:extLst>
              <a:ext uri="{FF2B5EF4-FFF2-40B4-BE49-F238E27FC236}">
                <a16:creationId xmlns:a16="http://schemas.microsoft.com/office/drawing/2014/main" id="{87E01487-AFD0-4F06-9D4B-A11312F7A3B8}"/>
              </a:ext>
            </a:extLst>
          </p:cNvPr>
          <p:cNvSpPr>
            <a:spLocks noGrp="1"/>
          </p:cNvSpPr>
          <p:nvPr>
            <p:ph idx="1"/>
          </p:nvPr>
        </p:nvSpPr>
        <p:spPr>
          <a:xfrm>
            <a:off x="219687" y="1644940"/>
            <a:ext cx="8696966" cy="5011825"/>
          </a:xfrm>
        </p:spPr>
        <p:txBody>
          <a:bodyPr vert="horz" lIns="91440" tIns="45720" rIns="91440" bIns="45720" rtlCol="0" anchor="t">
            <a:normAutofit/>
          </a:bodyPr>
          <a:lstStyle/>
          <a:p>
            <a:pPr marL="0">
              <a:spcBef>
                <a:spcPts val="1600"/>
              </a:spcBef>
              <a:buNone/>
            </a:pPr>
            <a:r>
              <a:rPr lang="en-US" sz="2800" dirty="0">
                <a:cs typeface="Calibri"/>
              </a:rPr>
              <a:t>Individuals with IDDs may be more likely to exhibit cognitive tendencies linked to anxiety:</a:t>
            </a:r>
            <a:endParaRPr lang="en-US" dirty="0">
              <a:cs typeface="Calibri"/>
            </a:endParaRPr>
          </a:p>
          <a:p>
            <a:pPr marL="685800">
              <a:spcBef>
                <a:spcPts val="1600"/>
              </a:spcBef>
              <a:buNone/>
            </a:pPr>
            <a:r>
              <a:rPr lang="en-US" sz="2800" dirty="0">
                <a:cs typeface="Calibri"/>
              </a:rPr>
              <a:t>•A</a:t>
            </a:r>
            <a:r>
              <a:rPr lang="en-US" sz="2400" dirty="0">
                <a:cs typeface="Calibri"/>
              </a:rPr>
              <a:t>lexithymia (difficulty reading facial/emotional expressions)</a:t>
            </a:r>
          </a:p>
          <a:p>
            <a:pPr marL="685800">
              <a:spcBef>
                <a:spcPts val="1600"/>
              </a:spcBef>
              <a:buNone/>
            </a:pPr>
            <a:r>
              <a:rPr lang="en-US" sz="2400" dirty="0">
                <a:cs typeface="Calibri"/>
              </a:rPr>
              <a:t>•Need for consistency and certainty</a:t>
            </a:r>
          </a:p>
          <a:p>
            <a:pPr marL="685800">
              <a:spcBef>
                <a:spcPts val="1600"/>
              </a:spcBef>
              <a:buNone/>
            </a:pPr>
            <a:r>
              <a:rPr lang="en-US" sz="2400" dirty="0">
                <a:cs typeface="Calibri"/>
              </a:rPr>
              <a:t>•One-track mind/perseverative thinking</a:t>
            </a:r>
          </a:p>
          <a:p>
            <a:pPr marL="685800">
              <a:spcBef>
                <a:spcPts val="1600"/>
              </a:spcBef>
              <a:buNone/>
            </a:pPr>
            <a:r>
              <a:rPr lang="en-US" sz="2400" dirty="0">
                <a:cs typeface="Calibri"/>
              </a:rPr>
              <a:t>•Rigid/inflexible thinking</a:t>
            </a:r>
          </a:p>
          <a:p>
            <a:pPr marL="685800">
              <a:spcBef>
                <a:spcPts val="1600"/>
              </a:spcBef>
              <a:buNone/>
            </a:pPr>
            <a:r>
              <a:rPr lang="en-US" sz="2400" dirty="0">
                <a:cs typeface="Calibri"/>
              </a:rPr>
              <a:t>•Difficulty converting thoughts and emotions to speech</a:t>
            </a:r>
          </a:p>
          <a:p>
            <a:pPr marL="0" indent="0">
              <a:spcBef>
                <a:spcPts val="1600"/>
              </a:spcBef>
              <a:buNone/>
            </a:pPr>
            <a:endParaRPr lang="en-US" sz="2400" dirty="0">
              <a:cs typeface="Calibri"/>
            </a:endParaRPr>
          </a:p>
          <a:p>
            <a:pPr>
              <a:spcBef>
                <a:spcPts val="1600"/>
              </a:spcBef>
            </a:pPr>
            <a:endParaRPr lang="en-US" sz="2600" dirty="0">
              <a:cs typeface="Calibri"/>
            </a:endParaRPr>
          </a:p>
        </p:txBody>
      </p:sp>
    </p:spTree>
    <p:extLst>
      <p:ext uri="{BB962C8B-B14F-4D97-AF65-F5344CB8AC3E}">
        <p14:creationId xmlns:p14="http://schemas.microsoft.com/office/powerpoint/2010/main" val="87234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Modifications</a:t>
            </a:r>
            <a:r>
              <a:rPr lang="en-US" sz="4000" b="1" dirty="0">
                <a:cs typeface="Calibri"/>
              </a:rPr>
              <a:t> for CBT in IDDs</a:t>
            </a:r>
            <a:endParaRPr lang="en-US" b="1">
              <a:cs typeface="Calibri"/>
            </a:endParaRPr>
          </a:p>
        </p:txBody>
      </p:sp>
      <p:sp>
        <p:nvSpPr>
          <p:cNvPr id="9" name="Content Placeholder 2">
            <a:extLst>
              <a:ext uri="{FF2B5EF4-FFF2-40B4-BE49-F238E27FC236}">
                <a16:creationId xmlns:a16="http://schemas.microsoft.com/office/drawing/2014/main" id="{87E01487-AFD0-4F06-9D4B-A11312F7A3B8}"/>
              </a:ext>
            </a:extLst>
          </p:cNvPr>
          <p:cNvSpPr>
            <a:spLocks noGrp="1"/>
          </p:cNvSpPr>
          <p:nvPr>
            <p:ph idx="1"/>
          </p:nvPr>
        </p:nvSpPr>
        <p:spPr>
          <a:xfrm>
            <a:off x="219687" y="1644940"/>
            <a:ext cx="8696966" cy="4456054"/>
          </a:xfrm>
        </p:spPr>
        <p:txBody>
          <a:bodyPr vert="horz" lIns="91440" tIns="45720" rIns="91440" bIns="45720" rtlCol="0" anchor="t">
            <a:normAutofit fontScale="77500" lnSpcReduction="20000"/>
          </a:bodyPr>
          <a:lstStyle/>
          <a:p>
            <a:pPr>
              <a:spcBef>
                <a:spcPts val="1600"/>
              </a:spcBef>
            </a:pPr>
            <a:r>
              <a:rPr lang="en-US" sz="2400" dirty="0">
                <a:latin typeface="Calibri"/>
              </a:rPr>
              <a:t>Best suited for individuals with near-average or above cognitive and verbal skills</a:t>
            </a:r>
            <a:endParaRPr lang="en-US" dirty="0">
              <a:latin typeface="Calibri"/>
            </a:endParaRPr>
          </a:p>
          <a:p>
            <a:pPr>
              <a:spcBef>
                <a:spcPts val="1600"/>
              </a:spcBef>
            </a:pPr>
            <a:r>
              <a:rPr lang="en-US" sz="2400" dirty="0">
                <a:latin typeface="Calibri"/>
              </a:rPr>
              <a:t>Use</a:t>
            </a:r>
            <a:r>
              <a:rPr lang="en-US" sz="2400" kern="1200" dirty="0">
                <a:latin typeface="Calibri"/>
                <a:ea typeface="+mn-ea"/>
                <a:cs typeface="+mn-cs"/>
              </a:rPr>
              <a:t> of reinforcement to boost motivation to engage in therapy</a:t>
            </a:r>
            <a:endParaRPr lang="en-US">
              <a:cs typeface="Calibri"/>
            </a:endParaRPr>
          </a:p>
          <a:p>
            <a:pPr algn="l" rtl="0">
              <a:spcBef>
                <a:spcPts val="1600"/>
              </a:spcBef>
            </a:pPr>
            <a:r>
              <a:rPr lang="en-US" sz="2400" kern="1200" dirty="0">
                <a:solidFill>
                  <a:schemeClr val="tx1"/>
                </a:solidFill>
                <a:latin typeface="Calibri"/>
                <a:ea typeface="+mn-ea"/>
                <a:cs typeface="+mn-cs"/>
              </a:rPr>
              <a:t>Involvement of parent/caregivers in treatment</a:t>
            </a:r>
            <a:endParaRPr lang="en-US" sz="2400" kern="1200" dirty="0">
              <a:solidFill>
                <a:schemeClr val="tx1"/>
              </a:solidFill>
              <a:latin typeface="Calibri"/>
              <a:cs typeface="Calibri"/>
            </a:endParaRPr>
          </a:p>
          <a:p>
            <a:pPr algn="l" rtl="0">
              <a:spcBef>
                <a:spcPts val="1600"/>
              </a:spcBef>
            </a:pPr>
            <a:r>
              <a:rPr lang="en-US" sz="2400" kern="1200" dirty="0">
                <a:latin typeface="Calibri"/>
                <a:ea typeface="+mn-ea"/>
                <a:cs typeface="+mn-cs"/>
              </a:rPr>
              <a:t>Possibly increasing the frequency of therapy sessions</a:t>
            </a:r>
            <a:endParaRPr lang="en-US" sz="2400" kern="1200" dirty="0">
              <a:latin typeface="Calibri"/>
              <a:cs typeface="Calibri"/>
            </a:endParaRPr>
          </a:p>
          <a:p>
            <a:pPr algn="l" rtl="0">
              <a:spcBef>
                <a:spcPts val="1600"/>
              </a:spcBef>
            </a:pPr>
            <a:r>
              <a:rPr lang="en-US" sz="2400" kern="1200" dirty="0">
                <a:latin typeface="Calibri"/>
                <a:ea typeface="+mn-ea"/>
                <a:cs typeface="+mn-cs"/>
              </a:rPr>
              <a:t>Using developmentally appropriate terms and teaching strategies</a:t>
            </a:r>
            <a:endParaRPr lang="en-US" sz="2400" kern="1200" dirty="0">
              <a:latin typeface="Calibri"/>
              <a:cs typeface="Calibri"/>
            </a:endParaRPr>
          </a:p>
          <a:p>
            <a:pPr algn="l" rtl="0">
              <a:spcBef>
                <a:spcPts val="1600"/>
              </a:spcBef>
            </a:pPr>
            <a:r>
              <a:rPr lang="en-US" sz="2400" kern="1200" dirty="0">
                <a:latin typeface="Calibri"/>
                <a:ea typeface="+mn-ea"/>
                <a:cs typeface="+mn-cs"/>
              </a:rPr>
              <a:t>Multi-modal teaching strategies and visual supports</a:t>
            </a:r>
            <a:endParaRPr lang="en-US" sz="2400" kern="1200" dirty="0">
              <a:latin typeface="Calibri"/>
              <a:cs typeface="Calibri"/>
            </a:endParaRPr>
          </a:p>
          <a:p>
            <a:pPr>
              <a:spcBef>
                <a:spcPts val="1600"/>
              </a:spcBef>
            </a:pPr>
            <a:r>
              <a:rPr lang="en-US" sz="2400" dirty="0">
                <a:latin typeface="Calibri"/>
                <a:cs typeface="Calibri"/>
              </a:rPr>
              <a:t>Additional skill building (communication and social skills training)</a:t>
            </a:r>
          </a:p>
          <a:p>
            <a:pPr>
              <a:spcBef>
                <a:spcPts val="1600"/>
              </a:spcBef>
            </a:pPr>
            <a:r>
              <a:rPr lang="en-US" sz="2400" dirty="0">
                <a:latin typeface="Calibri"/>
                <a:cs typeface="Calibri"/>
              </a:rPr>
              <a:t>Chunking of information with interactive tasks</a:t>
            </a:r>
            <a:endParaRPr lang="en-US" sz="2400" dirty="0">
              <a:latin typeface="Calibri"/>
            </a:endParaRPr>
          </a:p>
          <a:p>
            <a:pPr algn="l" rtl="0">
              <a:spcBef>
                <a:spcPts val="1600"/>
              </a:spcBef>
            </a:pPr>
            <a:r>
              <a:rPr lang="en-US" sz="2400" kern="1200" dirty="0">
                <a:latin typeface="Calibri"/>
                <a:ea typeface="+mn-ea"/>
                <a:cs typeface="+mn-cs"/>
              </a:rPr>
              <a:t>Providing more concrete emotion education</a:t>
            </a:r>
            <a:endParaRPr lang="en-US" sz="2400" kern="1200" dirty="0">
              <a:latin typeface="Calibri"/>
              <a:cs typeface="Calibri"/>
            </a:endParaRPr>
          </a:p>
          <a:p>
            <a:pPr>
              <a:spcBef>
                <a:spcPts val="1600"/>
              </a:spcBef>
            </a:pPr>
            <a:r>
              <a:rPr lang="en-US" sz="2400" kern="1200" dirty="0">
                <a:latin typeface="Calibri"/>
                <a:ea typeface="+mn-ea"/>
                <a:cs typeface="+mn-cs"/>
              </a:rPr>
              <a:t>Use of special interests/strengths</a:t>
            </a:r>
            <a:endParaRPr lang="en-US" sz="2400" dirty="0">
              <a:cs typeface="Calibri"/>
            </a:endParaRPr>
          </a:p>
        </p:txBody>
      </p:sp>
    </p:spTree>
    <p:extLst>
      <p:ext uri="{BB962C8B-B14F-4D97-AF65-F5344CB8AC3E}">
        <p14:creationId xmlns:p14="http://schemas.microsoft.com/office/powerpoint/2010/main" val="104434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3725-5731-4ACF-B411-9BA9960C3230}"/>
              </a:ext>
            </a:extLst>
          </p:cNvPr>
          <p:cNvSpPr>
            <a:spLocks noGrp="1"/>
          </p:cNvSpPr>
          <p:nvPr>
            <p:ph type="title"/>
          </p:nvPr>
        </p:nvSpPr>
        <p:spPr/>
        <p:txBody>
          <a:bodyPr/>
          <a:lstStyle/>
          <a:p>
            <a:r>
              <a:rPr lang="en-US" b="1" dirty="0">
                <a:cs typeface="Calibri"/>
              </a:rPr>
              <a:t>Sample CBT Session</a:t>
            </a:r>
          </a:p>
        </p:txBody>
      </p:sp>
      <p:sp>
        <p:nvSpPr>
          <p:cNvPr id="3" name="Content Placeholder 2">
            <a:extLst>
              <a:ext uri="{FF2B5EF4-FFF2-40B4-BE49-F238E27FC236}">
                <a16:creationId xmlns:a16="http://schemas.microsoft.com/office/drawing/2014/main" id="{ED6D76AA-A23F-4195-ACC9-E349BAB3CEEB}"/>
              </a:ext>
            </a:extLst>
          </p:cNvPr>
          <p:cNvSpPr>
            <a:spLocks noGrp="1"/>
          </p:cNvSpPr>
          <p:nvPr>
            <p:ph idx="1"/>
          </p:nvPr>
        </p:nvSpPr>
        <p:spPr/>
        <p:txBody>
          <a:bodyPr vert="horz" lIns="91440" tIns="45720" rIns="91440" bIns="45720" rtlCol="0" anchor="t">
            <a:normAutofit fontScale="92500" lnSpcReduction="10000"/>
          </a:bodyPr>
          <a:lstStyle/>
          <a:p>
            <a:pPr marL="228600">
              <a:spcBef>
                <a:spcPts val="1600"/>
              </a:spcBef>
              <a:buNone/>
            </a:pPr>
            <a:r>
              <a:rPr lang="en-US" sz="2800" dirty="0">
                <a:cs typeface="Calibri"/>
              </a:rPr>
              <a:t>•Psychoeducation</a:t>
            </a:r>
            <a:endParaRPr lang="en-US"/>
          </a:p>
          <a:p>
            <a:pPr marL="228600">
              <a:spcBef>
                <a:spcPts val="1600"/>
              </a:spcBef>
              <a:buNone/>
            </a:pPr>
            <a:r>
              <a:rPr lang="en-US" sz="2800" dirty="0">
                <a:cs typeface="Calibri"/>
              </a:rPr>
              <a:t>•Cognitive-behavioral skill practice:</a:t>
            </a:r>
          </a:p>
          <a:p>
            <a:pPr marL="685800">
              <a:spcBef>
                <a:spcPts val="1600"/>
              </a:spcBef>
              <a:buNone/>
            </a:pPr>
            <a:r>
              <a:rPr lang="en-US" sz="2800" dirty="0">
                <a:cs typeface="Calibri"/>
              </a:rPr>
              <a:t>- Emotion recognition</a:t>
            </a:r>
          </a:p>
          <a:p>
            <a:pPr marL="685800">
              <a:spcBef>
                <a:spcPts val="1600"/>
              </a:spcBef>
              <a:buNone/>
            </a:pPr>
            <a:r>
              <a:rPr lang="en-US" sz="2800" dirty="0">
                <a:cs typeface="Calibri"/>
              </a:rPr>
              <a:t>- Thought monitoring</a:t>
            </a:r>
            <a:endParaRPr lang="en-US" dirty="0"/>
          </a:p>
          <a:p>
            <a:pPr marL="685800">
              <a:spcBef>
                <a:spcPts val="1600"/>
              </a:spcBef>
              <a:buNone/>
            </a:pPr>
            <a:r>
              <a:rPr lang="en-US" sz="2800" dirty="0">
                <a:cs typeface="Calibri"/>
              </a:rPr>
              <a:t>- Cognitive restructuring</a:t>
            </a:r>
            <a:endParaRPr lang="en-US" dirty="0">
              <a:cs typeface="Calibri"/>
            </a:endParaRPr>
          </a:p>
          <a:p>
            <a:pPr marL="685800">
              <a:spcBef>
                <a:spcPts val="1600"/>
              </a:spcBef>
              <a:buNone/>
            </a:pPr>
            <a:r>
              <a:rPr lang="en-US" sz="2800" dirty="0">
                <a:cs typeface="Calibri"/>
              </a:rPr>
              <a:t>- Skill practice</a:t>
            </a:r>
            <a:endParaRPr lang="en-US" dirty="0">
              <a:cs typeface="Calibri"/>
            </a:endParaRPr>
          </a:p>
          <a:p>
            <a:pPr marL="685800">
              <a:spcBef>
                <a:spcPts val="1600"/>
              </a:spcBef>
              <a:buNone/>
            </a:pPr>
            <a:r>
              <a:rPr lang="en-US" sz="2800" dirty="0">
                <a:cs typeface="Calibri"/>
              </a:rPr>
              <a:t>- Exposure activities</a:t>
            </a:r>
            <a:r>
              <a:rPr lang="en-US" sz="2200" dirty="0">
                <a:cs typeface="Calibri"/>
              </a:rPr>
              <a:t> (e.g., gradual, flooding, response prevention)</a:t>
            </a:r>
          </a:p>
          <a:p>
            <a:pPr marL="228600">
              <a:spcBef>
                <a:spcPts val="1600"/>
              </a:spcBef>
              <a:buNone/>
            </a:pPr>
            <a:r>
              <a:rPr lang="en-US" sz="2800" dirty="0">
                <a:cs typeface="Calibri"/>
              </a:rPr>
              <a:t>•Parent/caregiver training and homework</a:t>
            </a:r>
          </a:p>
          <a:p>
            <a:pPr marL="0" indent="0">
              <a:spcBef>
                <a:spcPts val="1600"/>
              </a:spcBef>
              <a:buNone/>
            </a:pPr>
            <a:endParaRPr lang="en-US" sz="2800" dirty="0">
              <a:cs typeface="Calibri"/>
            </a:endParaRPr>
          </a:p>
        </p:txBody>
      </p:sp>
    </p:spTree>
    <p:extLst>
      <p:ext uri="{BB962C8B-B14F-4D97-AF65-F5344CB8AC3E}">
        <p14:creationId xmlns:p14="http://schemas.microsoft.com/office/powerpoint/2010/main" val="4871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4BBF-6016-4510-9410-A0E6E365E108}"/>
              </a:ext>
            </a:extLst>
          </p:cNvPr>
          <p:cNvSpPr>
            <a:spLocks noGrp="1"/>
          </p:cNvSpPr>
          <p:nvPr>
            <p:ph type="title"/>
          </p:nvPr>
        </p:nvSpPr>
        <p:spPr/>
        <p:txBody>
          <a:bodyPr/>
          <a:lstStyle/>
          <a:p>
            <a:r>
              <a:rPr lang="en-US" b="1"/>
              <a:t>Learning Objectives</a:t>
            </a:r>
          </a:p>
        </p:txBody>
      </p:sp>
      <p:sp>
        <p:nvSpPr>
          <p:cNvPr id="3" name="Content Placeholder 2">
            <a:extLst>
              <a:ext uri="{FF2B5EF4-FFF2-40B4-BE49-F238E27FC236}">
                <a16:creationId xmlns:a16="http://schemas.microsoft.com/office/drawing/2014/main" id="{9AF103E7-A16C-4537-B61F-5C47170E52F1}"/>
              </a:ext>
            </a:extLst>
          </p:cNvPr>
          <p:cNvSpPr>
            <a:spLocks noGrp="1"/>
          </p:cNvSpPr>
          <p:nvPr>
            <p:ph idx="1"/>
          </p:nvPr>
        </p:nvSpPr>
        <p:spPr>
          <a:xfrm>
            <a:off x="457200" y="1417174"/>
            <a:ext cx="8189259" cy="5087471"/>
          </a:xfrm>
        </p:spPr>
        <p:txBody>
          <a:bodyPr vert="horz" lIns="91440" tIns="45720" rIns="91440" bIns="45720" rtlCol="0" anchor="t">
            <a:normAutofit lnSpcReduction="10000"/>
          </a:bodyPr>
          <a:lstStyle/>
          <a:p>
            <a:pPr>
              <a:spcBef>
                <a:spcPts val="1800"/>
              </a:spcBef>
            </a:pPr>
            <a:r>
              <a:rPr lang="en-US" sz="2400" dirty="0"/>
              <a:t>Discuss anxiety presentation among individuals with intellectual and developmental disorders (IDDs)</a:t>
            </a:r>
          </a:p>
          <a:p>
            <a:pPr lvl="1">
              <a:spcBef>
                <a:spcPts val="1800"/>
              </a:spcBef>
            </a:pPr>
            <a:r>
              <a:rPr lang="en-US" sz="1800" dirty="0"/>
              <a:t>Learn about potential signs of anxiety</a:t>
            </a:r>
            <a:endParaRPr lang="en-US" sz="1800">
              <a:cs typeface="Calibri"/>
            </a:endParaRPr>
          </a:p>
          <a:p>
            <a:pPr lvl="1">
              <a:spcBef>
                <a:spcPts val="1800"/>
              </a:spcBef>
            </a:pPr>
            <a:r>
              <a:rPr lang="en-US" sz="1800" dirty="0"/>
              <a:t>Identify common triggers and warning signs</a:t>
            </a:r>
            <a:r>
              <a:rPr lang="en-US" sz="1800" dirty="0">
                <a:cs typeface="Calibri"/>
              </a:rPr>
              <a:t> of anxiety in individuals with IDD</a:t>
            </a:r>
          </a:p>
          <a:p>
            <a:pPr>
              <a:spcBef>
                <a:spcPts val="1800"/>
              </a:spcBef>
            </a:pPr>
            <a:r>
              <a:rPr lang="en-US" sz="2400" dirty="0"/>
              <a:t>Review evidence-base of treatment options for clinically significant anxiety symptoms</a:t>
            </a:r>
            <a:endParaRPr lang="en-US" sz="2400" dirty="0">
              <a:cs typeface="Calibri"/>
            </a:endParaRPr>
          </a:p>
          <a:p>
            <a:pPr lvl="1">
              <a:spcBef>
                <a:spcPts val="1800"/>
              </a:spcBef>
            </a:pPr>
            <a:r>
              <a:rPr lang="en-US" sz="1800" dirty="0"/>
              <a:t>Behavioral treatment options</a:t>
            </a:r>
            <a:r>
              <a:rPr lang="en-US" sz="1800" dirty="0">
                <a:cs typeface="Calibri"/>
              </a:rPr>
              <a:t>/therapies</a:t>
            </a:r>
          </a:p>
          <a:p>
            <a:pPr lvl="1">
              <a:spcBef>
                <a:spcPts val="1800"/>
              </a:spcBef>
            </a:pPr>
            <a:r>
              <a:rPr lang="en-US" sz="1800" dirty="0"/>
              <a:t>Pharmacological treatment options</a:t>
            </a:r>
          </a:p>
          <a:p>
            <a:pPr>
              <a:spcBef>
                <a:spcPts val="1800"/>
              </a:spcBef>
            </a:pPr>
            <a:r>
              <a:rPr lang="en-US" sz="2400"/>
              <a:t>Learn practical strategies for supporting</a:t>
            </a:r>
            <a:r>
              <a:rPr lang="en-US" sz="2400">
                <a:cs typeface="Calibri"/>
              </a:rPr>
              <a:t> those with anxiety and IDD</a:t>
            </a:r>
          </a:p>
          <a:p>
            <a:pPr lvl="1">
              <a:spcBef>
                <a:spcPts val="1800"/>
              </a:spcBef>
            </a:pPr>
            <a:r>
              <a:rPr lang="en-US" sz="1800" dirty="0"/>
              <a:t>Discuss preventative and proactive strategies</a:t>
            </a:r>
            <a:endParaRPr lang="en-US" sz="1800" dirty="0">
              <a:cs typeface="Calibri"/>
            </a:endParaRPr>
          </a:p>
          <a:p>
            <a:pPr marL="457200" indent="-457200">
              <a:spcBef>
                <a:spcPts val="1800"/>
              </a:spcBef>
              <a:buFont typeface="+mj-lt"/>
              <a:buAutoNum type="arabicPeriod"/>
            </a:pPr>
            <a:endParaRPr lang="en-US" sz="2000"/>
          </a:p>
        </p:txBody>
      </p:sp>
    </p:spTree>
    <p:extLst>
      <p:ext uri="{BB962C8B-B14F-4D97-AF65-F5344CB8AC3E}">
        <p14:creationId xmlns:p14="http://schemas.microsoft.com/office/powerpoint/2010/main" val="372660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26128"/>
          </a:xfrm>
        </p:spPr>
        <p:txBody>
          <a:bodyPr>
            <a:normAutofit/>
          </a:bodyPr>
          <a:lstStyle/>
          <a:p>
            <a:r>
              <a:rPr lang="en-US" sz="3600" b="1" dirty="0"/>
              <a:t>Graded Exposure Hierarchy Example: </a:t>
            </a:r>
            <a:r>
              <a:rPr lang="en-US" sz="3600" b="1" dirty="0">
                <a:cs typeface="Calibri"/>
              </a:rPr>
              <a:t/>
            </a:r>
            <a:br>
              <a:rPr lang="en-US" sz="3600" b="1" dirty="0">
                <a:cs typeface="Calibri"/>
              </a:rPr>
            </a:br>
            <a:r>
              <a:rPr lang="en-US" sz="3600" b="1" dirty="0"/>
              <a:t>Fear of Insects</a:t>
            </a:r>
          </a:p>
        </p:txBody>
      </p:sp>
      <p:graphicFrame>
        <p:nvGraphicFramePr>
          <p:cNvPr id="7" name="Content Placeholder 6"/>
          <p:cNvGraphicFramePr>
            <a:graphicFrameLocks noGrp="1"/>
          </p:cNvGraphicFramePr>
          <p:nvPr>
            <p:ph idx="1"/>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67797" y="4248979"/>
            <a:ext cx="2039323" cy="1415772"/>
          </a:xfrm>
          <a:prstGeom prst="rect">
            <a:avLst/>
          </a:prstGeom>
          <a:noFill/>
          <a:ln w="22225">
            <a:solidFill>
              <a:schemeClr val="tx1"/>
            </a:solidFill>
          </a:ln>
        </p:spPr>
        <p:txBody>
          <a:bodyPr wrap="square" rtlCol="0" anchor="t">
            <a:spAutoFit/>
          </a:bodyPr>
          <a:lstStyle/>
          <a:p>
            <a:pPr marL="213995" indent="-213995">
              <a:spcBef>
                <a:spcPts val="600"/>
              </a:spcBef>
              <a:buFont typeface="Arial" panose="020B0604020202020204" pitchFamily="34" charset="0"/>
              <a:buChar char="•"/>
            </a:pPr>
            <a:r>
              <a:rPr lang="en-US" sz="1350"/>
              <a:t>Pair exposures with relaxation strategies as needed</a:t>
            </a:r>
            <a:endParaRPr lang="en-US"/>
          </a:p>
          <a:p>
            <a:pPr marL="213995" indent="-213995">
              <a:spcBef>
                <a:spcPts val="600"/>
              </a:spcBef>
              <a:buFont typeface="Arial" panose="020B0604020202020204" pitchFamily="34" charset="0"/>
              <a:buChar char="•"/>
            </a:pPr>
            <a:r>
              <a:rPr lang="en-US" sz="1350"/>
              <a:t>Establish rewards for accomplishing each step</a:t>
            </a:r>
            <a:endParaRPr lang="en-US" sz="1350">
              <a:cs typeface="Calibri"/>
            </a:endParaRPr>
          </a:p>
        </p:txBody>
      </p:sp>
    </p:spTree>
    <p:extLst>
      <p:ext uri="{BB962C8B-B14F-4D97-AF65-F5344CB8AC3E}">
        <p14:creationId xmlns:p14="http://schemas.microsoft.com/office/powerpoint/2010/main" val="173149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Psychoeducation Tools </a:t>
            </a:r>
            <a:endParaRPr lang="en-US" sz="1800" b="1"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Incredible 5-Point Scale</a:t>
            </a:r>
          </a:p>
          <a:p>
            <a:r>
              <a:rPr lang="en-US" dirty="0"/>
              <a:t>Zones of Regulation</a:t>
            </a:r>
            <a:endParaRPr lang="en-US" dirty="0">
              <a:cs typeface="Calibri"/>
            </a:endParaRPr>
          </a:p>
          <a:p>
            <a:pPr marL="457200" lvl="1" indent="0">
              <a:buNone/>
            </a:pPr>
            <a:endParaRPr lang="en-US" dirty="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BF3EE92F-8C54-48F2-92D0-676C7673C311}"/>
              </a:ext>
            </a:extLst>
          </p:cNvPr>
          <p:cNvPicPr>
            <a:picLocks noChangeAspect="1"/>
          </p:cNvPicPr>
          <p:nvPr/>
        </p:nvPicPr>
        <p:blipFill>
          <a:blip r:embed="rId2"/>
          <a:stretch>
            <a:fillRect/>
          </a:stretch>
        </p:blipFill>
        <p:spPr>
          <a:xfrm>
            <a:off x="3875843" y="3169344"/>
            <a:ext cx="3509744" cy="2339829"/>
          </a:xfrm>
          <a:prstGeom prst="rect">
            <a:avLst/>
          </a:prstGeom>
        </p:spPr>
      </p:pic>
      <p:pic>
        <p:nvPicPr>
          <p:cNvPr id="6" name="Picture 6">
            <a:extLst>
              <a:ext uri="{FF2B5EF4-FFF2-40B4-BE49-F238E27FC236}">
                <a16:creationId xmlns:a16="http://schemas.microsoft.com/office/drawing/2014/main" id="{266E9A38-27EE-42B0-B072-479D0B1D7EA4}"/>
              </a:ext>
            </a:extLst>
          </p:cNvPr>
          <p:cNvPicPr>
            <a:picLocks noChangeAspect="1"/>
          </p:cNvPicPr>
          <p:nvPr/>
        </p:nvPicPr>
        <p:blipFill>
          <a:blip r:embed="rId3"/>
          <a:stretch>
            <a:fillRect/>
          </a:stretch>
        </p:blipFill>
        <p:spPr>
          <a:xfrm>
            <a:off x="1438634" y="3268602"/>
            <a:ext cx="1809750" cy="2333625"/>
          </a:xfrm>
          <a:prstGeom prst="rect">
            <a:avLst/>
          </a:prstGeom>
        </p:spPr>
      </p:pic>
    </p:spTree>
    <p:extLst>
      <p:ext uri="{BB962C8B-B14F-4D97-AF65-F5344CB8AC3E}">
        <p14:creationId xmlns:p14="http://schemas.microsoft.com/office/powerpoint/2010/main" val="279548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screenshot of a cell phone&#10;&#10;Description generated with very high confidence">
            <a:extLst>
              <a:ext uri="{FF2B5EF4-FFF2-40B4-BE49-F238E27FC236}">
                <a16:creationId xmlns:a16="http://schemas.microsoft.com/office/drawing/2014/main" id="{381F01C4-3628-4495-A713-C4252F6188D5}"/>
              </a:ext>
            </a:extLst>
          </p:cNvPr>
          <p:cNvPicPr>
            <a:picLocks noChangeAspect="1"/>
          </p:cNvPicPr>
          <p:nvPr/>
        </p:nvPicPr>
        <p:blipFill>
          <a:blip r:embed="rId2"/>
          <a:stretch>
            <a:fillRect/>
          </a:stretch>
        </p:blipFill>
        <p:spPr>
          <a:xfrm>
            <a:off x="374650" y="294217"/>
            <a:ext cx="8183033" cy="6110816"/>
          </a:xfrm>
          <a:prstGeom prst="rect">
            <a:avLst/>
          </a:prstGeom>
        </p:spPr>
      </p:pic>
    </p:spTree>
    <p:extLst>
      <p:ext uri="{BB962C8B-B14F-4D97-AF65-F5344CB8AC3E}">
        <p14:creationId xmlns:p14="http://schemas.microsoft.com/office/powerpoint/2010/main" val="324201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solidFill>
                  <a:schemeClr val="accent1"/>
                </a:solidFill>
                <a:latin typeface="Calibri"/>
                <a:ea typeface="+mj-ea"/>
                <a:cs typeface="+mj-cs"/>
              </a:rPr>
              <a:t>The Incredible 5 Point Scale</a:t>
            </a:r>
            <a:endParaRPr lang="en-US" sz="1800" b="1" dirty="0">
              <a:solidFill>
                <a:schemeClr val="accent1"/>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marL="347345" lvl="1">
              <a:spcBef>
                <a:spcPts val="1600"/>
              </a:spcBef>
              <a:buNone/>
            </a:pPr>
            <a:r>
              <a:rPr lang="en-US" sz="2400" dirty="0"/>
              <a:t>•A cognitive behavior technique to help students learn about personal behavior, emotions and self-control</a:t>
            </a:r>
            <a:endParaRPr lang="en-US"/>
          </a:p>
          <a:p>
            <a:pPr marL="347345" lvl="1">
              <a:spcBef>
                <a:spcPts val="1600"/>
              </a:spcBef>
              <a:buNone/>
            </a:pPr>
            <a:r>
              <a:rPr lang="en-US" sz="2400" dirty="0"/>
              <a:t>•Teaches Self-Awareness – sensory, emotions, behavior, coping techniques. Can help adults more deeply understand the needs of the child so they can assist with teaching self-control, self-calming strategies.</a:t>
            </a:r>
            <a:endParaRPr lang="en-US" sz="2400" dirty="0">
              <a:cs typeface="Calibri"/>
            </a:endParaRPr>
          </a:p>
          <a:p>
            <a:pPr marL="457200" lvl="1" indent="0">
              <a:spcBef>
                <a:spcPts val="1600"/>
              </a:spcBef>
              <a:buNone/>
            </a:pPr>
            <a:endParaRPr lang="en-US" sz="2400" dirty="0">
              <a:cs typeface="Calibri"/>
            </a:endParaRPr>
          </a:p>
        </p:txBody>
      </p:sp>
      <p:pic>
        <p:nvPicPr>
          <p:cNvPr id="5" name="Picture 6" descr="A close up of a logo&#10;&#10;Description generated with high confidence">
            <a:extLst>
              <a:ext uri="{FF2B5EF4-FFF2-40B4-BE49-F238E27FC236}">
                <a16:creationId xmlns:a16="http://schemas.microsoft.com/office/drawing/2014/main" id="{82F71F53-05B6-4F7E-911A-0B92DA3822D9}"/>
              </a:ext>
            </a:extLst>
          </p:cNvPr>
          <p:cNvPicPr>
            <a:picLocks noChangeAspect="1"/>
          </p:cNvPicPr>
          <p:nvPr/>
        </p:nvPicPr>
        <p:blipFill>
          <a:blip r:embed="rId2"/>
          <a:stretch>
            <a:fillRect/>
          </a:stretch>
        </p:blipFill>
        <p:spPr>
          <a:xfrm>
            <a:off x="1094317" y="4195738"/>
            <a:ext cx="6838950" cy="1154693"/>
          </a:xfrm>
          <a:prstGeom prst="rect">
            <a:avLst/>
          </a:prstGeom>
        </p:spPr>
      </p:pic>
      <p:pic>
        <p:nvPicPr>
          <p:cNvPr id="8" name="Picture 8" descr="A close up of a logo&#10;&#10;Description generated with high confidence">
            <a:extLst>
              <a:ext uri="{FF2B5EF4-FFF2-40B4-BE49-F238E27FC236}">
                <a16:creationId xmlns:a16="http://schemas.microsoft.com/office/drawing/2014/main" id="{CB82BA36-54E3-484B-B9A0-BCB1CFD53EDE}"/>
              </a:ext>
            </a:extLst>
          </p:cNvPr>
          <p:cNvPicPr>
            <a:picLocks noChangeAspect="1"/>
          </p:cNvPicPr>
          <p:nvPr/>
        </p:nvPicPr>
        <p:blipFill>
          <a:blip r:embed="rId3"/>
          <a:stretch>
            <a:fillRect/>
          </a:stretch>
        </p:blipFill>
        <p:spPr>
          <a:xfrm>
            <a:off x="226483" y="6079876"/>
            <a:ext cx="6087533" cy="741331"/>
          </a:xfrm>
          <a:prstGeom prst="rect">
            <a:avLst/>
          </a:prstGeom>
        </p:spPr>
      </p:pic>
    </p:spTree>
    <p:extLst>
      <p:ext uri="{BB962C8B-B14F-4D97-AF65-F5344CB8AC3E}">
        <p14:creationId xmlns:p14="http://schemas.microsoft.com/office/powerpoint/2010/main" val="21691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5-Point Scale Examples</a:t>
            </a: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164" y="1865805"/>
            <a:ext cx="3383498" cy="4629616"/>
          </a:xfr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678" y="1865804"/>
            <a:ext cx="3124755" cy="4629616"/>
          </a:xfrm>
          <a:prstGeom prst="rect">
            <a:avLst/>
          </a:prstGeom>
        </p:spPr>
      </p:pic>
    </p:spTree>
    <p:extLst>
      <p:ext uri="{BB962C8B-B14F-4D97-AF65-F5344CB8AC3E}">
        <p14:creationId xmlns:p14="http://schemas.microsoft.com/office/powerpoint/2010/main" val="183033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bunch of items that are on display&#10;&#10;Description generated with high confidence">
            <a:extLst>
              <a:ext uri="{FF2B5EF4-FFF2-40B4-BE49-F238E27FC236}">
                <a16:creationId xmlns:a16="http://schemas.microsoft.com/office/drawing/2014/main" id="{3A4912AF-29CD-4205-ADA5-23F6DD349931}"/>
              </a:ext>
            </a:extLst>
          </p:cNvPr>
          <p:cNvPicPr>
            <a:picLocks noGrp="1" noChangeAspect="1"/>
          </p:cNvPicPr>
          <p:nvPr>
            <p:ph idx="1"/>
          </p:nvPr>
        </p:nvPicPr>
        <p:blipFill rotWithShape="1">
          <a:blip r:embed="rId2"/>
          <a:srcRect r="282" b="5838"/>
          <a:stretch/>
        </p:blipFill>
        <p:spPr>
          <a:xfrm>
            <a:off x="359834" y="238390"/>
            <a:ext cx="8255006" cy="5842003"/>
          </a:xfrm>
          <a:prstGeom prst="rect">
            <a:avLst/>
          </a:prstGeom>
        </p:spPr>
      </p:pic>
    </p:spTree>
    <p:extLst>
      <p:ext uri="{BB962C8B-B14F-4D97-AF65-F5344CB8AC3E}">
        <p14:creationId xmlns:p14="http://schemas.microsoft.com/office/powerpoint/2010/main" val="3292478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ASD-Specific Treatment Protocols</a:t>
            </a:r>
          </a:p>
        </p:txBody>
      </p:sp>
      <p:sp>
        <p:nvSpPr>
          <p:cNvPr id="3" name="Content Placeholder 2"/>
          <p:cNvSpPr>
            <a:spLocks noGrp="1"/>
          </p:cNvSpPr>
          <p:nvPr>
            <p:ph idx="1"/>
          </p:nvPr>
        </p:nvSpPr>
        <p:spPr>
          <a:xfrm>
            <a:off x="457200" y="1600200"/>
            <a:ext cx="7935986" cy="4525963"/>
          </a:xfrm>
        </p:spPr>
        <p:txBody>
          <a:bodyPr vert="horz" lIns="91440" tIns="45720" rIns="91440" bIns="45720" rtlCol="0" anchor="t">
            <a:normAutofit/>
          </a:bodyPr>
          <a:lstStyle/>
          <a:p>
            <a:pPr>
              <a:spcBef>
                <a:spcPts val="1600"/>
              </a:spcBef>
            </a:pPr>
            <a:r>
              <a:rPr lang="en-US" sz="2800" dirty="0"/>
              <a:t>Multimodal Anxiety and Social Skills Intervention</a:t>
            </a:r>
            <a:endParaRPr lang="en-US" sz="2800"/>
          </a:p>
          <a:p>
            <a:pPr>
              <a:spcBef>
                <a:spcPts val="1600"/>
              </a:spcBef>
            </a:pPr>
            <a:r>
              <a:rPr lang="en-US" sz="2800" dirty="0"/>
              <a:t>Facing Your Fears</a:t>
            </a:r>
            <a:endParaRPr lang="en-US" sz="2800" dirty="0">
              <a:cs typeface="Calibri"/>
            </a:endParaRPr>
          </a:p>
          <a:p>
            <a:pPr>
              <a:spcBef>
                <a:spcPts val="1600"/>
              </a:spcBef>
            </a:pPr>
            <a:r>
              <a:rPr lang="en-US" sz="2800" dirty="0"/>
              <a:t>Behavioral Interventions for Anxiety in Children with Autism</a:t>
            </a:r>
            <a:r>
              <a:rPr lang="en-US" sz="2800" dirty="0">
                <a:cs typeface="Calibri"/>
              </a:rPr>
              <a:t> (BIACA)</a:t>
            </a:r>
          </a:p>
        </p:txBody>
      </p:sp>
    </p:spTree>
    <p:extLst>
      <p:ext uri="{BB962C8B-B14F-4D97-AF65-F5344CB8AC3E}">
        <p14:creationId xmlns:p14="http://schemas.microsoft.com/office/powerpoint/2010/main" val="1980691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a:t>Facing Your Fears</a:t>
            </a:r>
            <a:r>
              <a:rPr lang="en-US" b="1"/>
              <a:t>: </a:t>
            </a:r>
            <a:r>
              <a:rPr lang="en-US" b="1">
                <a:cs typeface="Calibri"/>
              </a:rPr>
              <a:t/>
            </a:r>
            <a:br>
              <a:rPr lang="en-US" b="1">
                <a:cs typeface="Calibri"/>
              </a:rPr>
            </a:br>
            <a:r>
              <a:rPr lang="en-US" b="1"/>
              <a:t>Example of Group Therapy</a:t>
            </a:r>
          </a:p>
        </p:txBody>
      </p:sp>
      <p:sp>
        <p:nvSpPr>
          <p:cNvPr id="3" name="Content Placeholder 2"/>
          <p:cNvSpPr>
            <a:spLocks noGrp="1"/>
          </p:cNvSpPr>
          <p:nvPr>
            <p:ph idx="1"/>
          </p:nvPr>
        </p:nvSpPr>
        <p:spPr>
          <a:xfrm>
            <a:off x="457200" y="1951021"/>
            <a:ext cx="8093279" cy="3954931"/>
          </a:xfrm>
        </p:spPr>
        <p:txBody>
          <a:bodyPr vert="horz" lIns="91440" tIns="45720" rIns="91440" bIns="45720" rtlCol="0" anchor="t">
            <a:normAutofit fontScale="92500"/>
          </a:bodyPr>
          <a:lstStyle/>
          <a:p>
            <a:pPr>
              <a:spcBef>
                <a:spcPts val="1600"/>
              </a:spcBef>
            </a:pPr>
            <a:r>
              <a:rPr lang="en-US" sz="2400" dirty="0"/>
              <a:t>Fifteen, 90-minute group sessions </a:t>
            </a:r>
            <a:endParaRPr lang="en-US"/>
          </a:p>
          <a:p>
            <a:pPr>
              <a:spcBef>
                <a:spcPts val="1600"/>
              </a:spcBef>
            </a:pPr>
            <a:r>
              <a:rPr lang="en-US" sz="2400" dirty="0"/>
              <a:t>Child skill-building as well as</a:t>
            </a:r>
            <a:r>
              <a:rPr lang="en-US" sz="2400" dirty="0">
                <a:cs typeface="Calibri"/>
              </a:rPr>
              <a:t> parent coaching component</a:t>
            </a:r>
            <a:endParaRPr lang="en-US" dirty="0">
              <a:cs typeface="Calibri"/>
            </a:endParaRPr>
          </a:p>
          <a:p>
            <a:pPr>
              <a:spcBef>
                <a:spcPts val="1600"/>
              </a:spcBef>
            </a:pPr>
            <a:r>
              <a:rPr lang="en-US" sz="2400" dirty="0"/>
              <a:t>Designed for children with high-functioning autism and social phobia, generalized anxiety disorder, separation anxiety disorder, or specific phobia</a:t>
            </a:r>
            <a:endParaRPr lang="en-US" sz="2400" dirty="0">
              <a:cs typeface="Calibri"/>
            </a:endParaRPr>
          </a:p>
          <a:p>
            <a:pPr>
              <a:spcBef>
                <a:spcPts val="1600"/>
              </a:spcBef>
            </a:pPr>
            <a:r>
              <a:rPr lang="en-US" sz="2400" dirty="0">
                <a:cs typeface="Calibri"/>
              </a:rPr>
              <a:t>Focuses on emotion education and cognitive-behavioral strategies using didactic group discussion, visual supports, parent-child activities, video modeling, and positive reinforcement</a:t>
            </a:r>
          </a:p>
          <a:p>
            <a:pPr marL="0" indent="0" algn="ctr">
              <a:spcBef>
                <a:spcPts val="1600"/>
              </a:spcBef>
              <a:buNone/>
            </a:pPr>
            <a:r>
              <a:rPr lang="en-US" sz="2600" dirty="0"/>
              <a:t>*</a:t>
            </a:r>
            <a:r>
              <a:rPr lang="en-US" sz="1700" dirty="0"/>
              <a:t>Offered locally at TEACCH Chapel Hill Center (ages 8-14) </a:t>
            </a:r>
            <a:endParaRPr lang="en-US" sz="1700" dirty="0">
              <a:cs typeface="Calibri"/>
            </a:endParaRPr>
          </a:p>
        </p:txBody>
      </p:sp>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569" y="5809004"/>
            <a:ext cx="2667612" cy="927921"/>
          </a:xfrm>
          <a:prstGeom prst="rect">
            <a:avLst/>
          </a:prstGeom>
        </p:spPr>
      </p:pic>
    </p:spTree>
    <p:extLst>
      <p:ext uri="{BB962C8B-B14F-4D97-AF65-F5344CB8AC3E}">
        <p14:creationId xmlns:p14="http://schemas.microsoft.com/office/powerpoint/2010/main" val="46860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a:t>Facing Your Fears</a:t>
            </a:r>
            <a:r>
              <a:rPr lang="en-US" b="1"/>
              <a:t>: Essential Elements</a:t>
            </a:r>
          </a:p>
        </p:txBody>
      </p:sp>
      <p:sp>
        <p:nvSpPr>
          <p:cNvPr id="3" name="Content Placeholder 2"/>
          <p:cNvSpPr>
            <a:spLocks noGrp="1"/>
          </p:cNvSpPr>
          <p:nvPr>
            <p:ph idx="1"/>
          </p:nvPr>
        </p:nvSpPr>
        <p:spPr>
          <a:xfrm>
            <a:off x="628650" y="1502192"/>
            <a:ext cx="8100392" cy="4632840"/>
          </a:xfrm>
        </p:spPr>
        <p:txBody>
          <a:bodyPr vert="horz" lIns="91440" tIns="45720" rIns="91440" bIns="45720" rtlCol="0" anchor="t">
            <a:normAutofit fontScale="62500" lnSpcReduction="20000"/>
          </a:bodyPr>
          <a:lstStyle/>
          <a:p>
            <a:pPr>
              <a:lnSpc>
                <a:spcPct val="120000"/>
              </a:lnSpc>
              <a:spcBef>
                <a:spcPts val="1600"/>
              </a:spcBef>
            </a:pPr>
            <a:r>
              <a:rPr lang="en-US"/>
              <a:t>Identify child’s worries and associated behaviors, symptoms</a:t>
            </a:r>
            <a:endParaRPr lang="en-US">
              <a:cs typeface="Calibri"/>
            </a:endParaRPr>
          </a:p>
          <a:p>
            <a:pPr>
              <a:lnSpc>
                <a:spcPct val="120000"/>
              </a:lnSpc>
              <a:spcBef>
                <a:spcPts val="1600"/>
              </a:spcBef>
            </a:pPr>
            <a:r>
              <a:rPr lang="en-US"/>
              <a:t>Understand connection between body’s reaction and anxious thoughts</a:t>
            </a:r>
            <a:endParaRPr lang="en-US">
              <a:cs typeface="Calibri"/>
            </a:endParaRPr>
          </a:p>
          <a:p>
            <a:pPr>
              <a:lnSpc>
                <a:spcPct val="120000"/>
              </a:lnSpc>
              <a:spcBef>
                <a:spcPts val="1600"/>
              </a:spcBef>
            </a:pPr>
            <a:r>
              <a:rPr lang="en-US"/>
              <a:t>Externalize anxiety symptoms (“worry bugs”, “helper bugs”)</a:t>
            </a:r>
            <a:endParaRPr lang="en-US">
              <a:cs typeface="Calibri"/>
            </a:endParaRPr>
          </a:p>
          <a:p>
            <a:pPr>
              <a:lnSpc>
                <a:spcPct val="120000"/>
              </a:lnSpc>
              <a:spcBef>
                <a:spcPts val="1600"/>
              </a:spcBef>
            </a:pPr>
            <a:r>
              <a:rPr lang="en-US"/>
              <a:t>Recognition of automatic negative thoughts</a:t>
            </a:r>
            <a:endParaRPr lang="en-US">
              <a:cs typeface="Calibri"/>
            </a:endParaRPr>
          </a:p>
          <a:p>
            <a:pPr>
              <a:lnSpc>
                <a:spcPct val="120000"/>
              </a:lnSpc>
              <a:spcBef>
                <a:spcPts val="1600"/>
              </a:spcBef>
            </a:pPr>
            <a:r>
              <a:rPr lang="en-US"/>
              <a:t>Learn relaxation strategies and activities, positive coping statements</a:t>
            </a:r>
            <a:endParaRPr lang="en-US">
              <a:cs typeface="Calibri"/>
            </a:endParaRPr>
          </a:p>
          <a:p>
            <a:pPr>
              <a:lnSpc>
                <a:spcPct val="120000"/>
              </a:lnSpc>
              <a:spcBef>
                <a:spcPts val="1600"/>
              </a:spcBef>
            </a:pPr>
            <a:r>
              <a:rPr lang="en-US"/>
              <a:t>Create a hierarchy of anxiety-provoking situations</a:t>
            </a:r>
            <a:endParaRPr lang="en-US">
              <a:cs typeface="Calibri"/>
            </a:endParaRPr>
          </a:p>
          <a:p>
            <a:pPr>
              <a:lnSpc>
                <a:spcPct val="120000"/>
              </a:lnSpc>
              <a:spcBef>
                <a:spcPts val="1600"/>
              </a:spcBef>
            </a:pPr>
            <a:r>
              <a:rPr lang="en-US"/>
              <a:t>Develop graded exposure activities based on individual hierarchy </a:t>
            </a:r>
            <a:endParaRPr lang="en-US">
              <a:cs typeface="Calibri"/>
            </a:endParaRPr>
          </a:p>
          <a:p>
            <a:pPr>
              <a:lnSpc>
                <a:spcPct val="120000"/>
              </a:lnSpc>
              <a:spcBef>
                <a:spcPts val="1600"/>
              </a:spcBef>
            </a:pPr>
            <a:r>
              <a:rPr lang="en-US"/>
              <a:t>Social skills building</a:t>
            </a:r>
            <a:endParaRPr lang="en-US">
              <a:cs typeface="Calibri"/>
            </a:endParaRPr>
          </a:p>
          <a:p>
            <a:pPr>
              <a:lnSpc>
                <a:spcPct val="120000"/>
              </a:lnSpc>
              <a:spcBef>
                <a:spcPts val="1600"/>
              </a:spcBef>
            </a:pPr>
            <a:r>
              <a:rPr lang="en-US"/>
              <a:t>Create and star in a </a:t>
            </a:r>
            <a:r>
              <a:rPr lang="en-US" i="1"/>
              <a:t>Facing Your Fears </a:t>
            </a:r>
            <a:r>
              <a:rPr lang="en-US"/>
              <a:t>video</a:t>
            </a:r>
            <a:endParaRPr lang="en-US">
              <a:cs typeface="Calibri"/>
            </a:endParaRPr>
          </a:p>
        </p:txBody>
      </p:sp>
    </p:spTree>
    <p:extLst>
      <p:ext uri="{BB962C8B-B14F-4D97-AF65-F5344CB8AC3E}">
        <p14:creationId xmlns:p14="http://schemas.microsoft.com/office/powerpoint/2010/main" val="253499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alibri"/>
                <a:cs typeface="Calibri"/>
              </a:rPr>
              <a:t>Practical </a:t>
            </a:r>
            <a:r>
              <a:rPr lang="en-US" sz="4000" b="1" kern="1200" dirty="0">
                <a:latin typeface="Calibri"/>
                <a:cs typeface="Calibri"/>
              </a:rPr>
              <a:t>Approaches for </a:t>
            </a:r>
            <a:r>
              <a:rPr lang="en-US" sz="4000" b="1" dirty="0">
                <a:latin typeface="Calibri"/>
                <a:cs typeface="Calibri"/>
              </a:rPr>
              <a:t/>
            </a:r>
            <a:br>
              <a:rPr lang="en-US" sz="4000" b="1" dirty="0">
                <a:latin typeface="Calibri"/>
                <a:cs typeface="Calibri"/>
              </a:rPr>
            </a:br>
            <a:r>
              <a:rPr lang="en-US" sz="4000" b="1" kern="1200" dirty="0">
                <a:latin typeface="Calibri"/>
                <a:cs typeface="Calibri"/>
              </a:rPr>
              <a:t>Supporting Anxiety</a:t>
            </a:r>
            <a:endParaRPr lang="en-US" sz="4000" b="1" dirty="0">
              <a:latin typeface="Calibri"/>
              <a:cs typeface="Calibri"/>
            </a:endParaRPr>
          </a:p>
        </p:txBody>
      </p:sp>
      <p:sp>
        <p:nvSpPr>
          <p:cNvPr id="9" name="Content Placeholder 2">
            <a:extLst>
              <a:ext uri="{FF2B5EF4-FFF2-40B4-BE49-F238E27FC236}">
                <a16:creationId xmlns:a16="http://schemas.microsoft.com/office/drawing/2014/main" id="{0A601AFB-EE7B-446A-A48C-957B400535F7}"/>
              </a:ext>
            </a:extLst>
          </p:cNvPr>
          <p:cNvSpPr txBox="1">
            <a:spLocks/>
          </p:cNvSpPr>
          <p:nvPr/>
        </p:nvSpPr>
        <p:spPr>
          <a:xfrm>
            <a:off x="283953" y="1617946"/>
            <a:ext cx="8770370" cy="5049824"/>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1600"/>
              </a:spcBef>
              <a:buNone/>
            </a:pPr>
            <a:r>
              <a:rPr lang="en-US" sz="3100" b="1" dirty="0">
                <a:cs typeface="Calibri"/>
              </a:rPr>
              <a:t>Preventative:</a:t>
            </a:r>
            <a:endParaRPr lang="en-US" sz="3100" dirty="0">
              <a:cs typeface="Calibri"/>
            </a:endParaRPr>
          </a:p>
          <a:p>
            <a:pPr marL="228600">
              <a:spcBef>
                <a:spcPts val="1600"/>
              </a:spcBef>
            </a:pPr>
            <a:r>
              <a:rPr lang="en-US" sz="2300" dirty="0">
                <a:cs typeface="Calibri"/>
              </a:rPr>
              <a:t>Anticipate challenging situations</a:t>
            </a:r>
          </a:p>
          <a:p>
            <a:pPr>
              <a:spcBef>
                <a:spcPts val="1600"/>
              </a:spcBef>
            </a:pPr>
            <a:r>
              <a:rPr lang="en-US" sz="2300" dirty="0">
                <a:cs typeface="Calibri"/>
              </a:rPr>
              <a:t>Increase supports, coaching/priming for these situations (use of structured routines, visuals, social stories)</a:t>
            </a:r>
            <a:endParaRPr lang="en-US" sz="2300">
              <a:cs typeface="Calibri"/>
            </a:endParaRPr>
          </a:p>
          <a:p>
            <a:pPr>
              <a:spcBef>
                <a:spcPts val="1600"/>
              </a:spcBef>
            </a:pPr>
            <a:r>
              <a:rPr lang="en-US" sz="2300" dirty="0">
                <a:cs typeface="Calibri"/>
              </a:rPr>
              <a:t>Establish proactive regulating routines (sensory or calming routines)</a:t>
            </a:r>
          </a:p>
          <a:p>
            <a:pPr>
              <a:spcBef>
                <a:spcPts val="1600"/>
              </a:spcBef>
            </a:pPr>
            <a:r>
              <a:rPr lang="en-US" sz="2300" dirty="0">
                <a:cs typeface="Calibri"/>
              </a:rPr>
              <a:t>Address sensory needs (noise-cancelling earphones, weighted vest, movement break)</a:t>
            </a:r>
          </a:p>
          <a:p>
            <a:pPr>
              <a:spcBef>
                <a:spcPts val="1600"/>
              </a:spcBef>
            </a:pPr>
            <a:r>
              <a:rPr lang="en-US" sz="2300" dirty="0">
                <a:cs typeface="Calibri"/>
              </a:rPr>
              <a:t>Provide proactive emotion education and skill building ahead of time</a:t>
            </a:r>
          </a:p>
          <a:p>
            <a:pPr>
              <a:spcBef>
                <a:spcPts val="1600"/>
              </a:spcBef>
            </a:pPr>
            <a:r>
              <a:rPr lang="en-US" sz="2300" dirty="0">
                <a:cs typeface="Calibri"/>
              </a:rPr>
              <a:t>Offer more prosocial ways to communicate distress (visuals, communication supports)</a:t>
            </a:r>
          </a:p>
          <a:p>
            <a:pPr>
              <a:spcBef>
                <a:spcPts val="1600"/>
              </a:spcBef>
            </a:pPr>
            <a:r>
              <a:rPr lang="en-US" sz="2300" dirty="0">
                <a:cs typeface="Calibri"/>
              </a:rPr>
              <a:t>Prime ahead of situations (with reminder of expected behaviors/skills and reminder of reinforcement/contingencies)</a:t>
            </a:r>
          </a:p>
          <a:p>
            <a:pPr>
              <a:spcBef>
                <a:spcPts val="1600"/>
              </a:spcBef>
            </a:pPr>
            <a:r>
              <a:rPr lang="en-US" sz="2300" dirty="0">
                <a:cs typeface="Calibri"/>
              </a:rPr>
              <a:t>Model coping strategies incidentally</a:t>
            </a:r>
          </a:p>
          <a:p>
            <a:pPr>
              <a:spcBef>
                <a:spcPts val="1600"/>
              </a:spcBef>
            </a:pPr>
            <a:r>
              <a:rPr lang="en-US" sz="2300" dirty="0">
                <a:cs typeface="Calibri"/>
              </a:rPr>
              <a:t>Establish a safety plan when warranted</a:t>
            </a:r>
          </a:p>
          <a:p>
            <a:pPr>
              <a:spcBef>
                <a:spcPts val="1600"/>
              </a:spcBef>
            </a:pPr>
            <a:endParaRPr lang="en-US" sz="2400">
              <a:cs typeface="Calibri"/>
            </a:endParaRPr>
          </a:p>
        </p:txBody>
      </p:sp>
    </p:spTree>
    <p:extLst>
      <p:ext uri="{BB962C8B-B14F-4D97-AF65-F5344CB8AC3E}">
        <p14:creationId xmlns:p14="http://schemas.microsoft.com/office/powerpoint/2010/main" val="200376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5CCB9-C6F5-48D6-AD03-F54CD37DB321}"/>
              </a:ext>
            </a:extLst>
          </p:cNvPr>
          <p:cNvSpPr>
            <a:spLocks noGrp="1"/>
          </p:cNvSpPr>
          <p:nvPr>
            <p:ph type="title"/>
          </p:nvPr>
        </p:nvSpPr>
        <p:spPr>
          <a:xfrm>
            <a:off x="482600" y="643467"/>
            <a:ext cx="2522980" cy="1597315"/>
          </a:xfrm>
          <a:noFill/>
          <a:ln w="19050">
            <a:solidFill>
              <a:schemeClr val="bg1"/>
            </a:solidFill>
          </a:ln>
        </p:spPr>
        <p:txBody>
          <a:bodyPr vert="horz" wrap="square" lIns="91440" tIns="45720" rIns="91440" bIns="45720" rtlCol="0" anchor="ctr">
            <a:normAutofit/>
          </a:bodyPr>
          <a:lstStyle/>
          <a:p>
            <a:pPr algn="ctr">
              <a:lnSpc>
                <a:spcPct val="90000"/>
              </a:lnSpc>
            </a:pPr>
            <a:r>
              <a:rPr lang="en-US" sz="2400" kern="1200">
                <a:solidFill>
                  <a:schemeClr val="bg1"/>
                </a:solidFill>
                <a:latin typeface="+mj-lt"/>
                <a:ea typeface="+mj-ea"/>
                <a:cs typeface="+mj-cs"/>
              </a:rPr>
              <a:t>Anxiety: What is it, and why does it happen?</a:t>
            </a:r>
          </a:p>
        </p:txBody>
      </p:sp>
      <p:sp>
        <p:nvSpPr>
          <p:cNvPr id="4" name="Text Placeholder 3">
            <a:extLst>
              <a:ext uri="{FF2B5EF4-FFF2-40B4-BE49-F238E27FC236}">
                <a16:creationId xmlns:a16="http://schemas.microsoft.com/office/drawing/2014/main" id="{DE79D2DA-58CD-4A23-9549-CF46C63E54A1}"/>
              </a:ext>
            </a:extLst>
          </p:cNvPr>
          <p:cNvSpPr>
            <a:spLocks noGrp="1"/>
          </p:cNvSpPr>
          <p:nvPr>
            <p:ph type="body" sz="half" idx="2"/>
          </p:nvPr>
        </p:nvSpPr>
        <p:spPr>
          <a:xfrm>
            <a:off x="482601" y="2638044"/>
            <a:ext cx="2522980" cy="3415622"/>
          </a:xfrm>
        </p:spPr>
        <p:txBody>
          <a:bodyPr vert="horz" lIns="91440" tIns="45720" rIns="91440" bIns="45720" rtlCol="0" anchor="t">
            <a:normAutofit/>
          </a:bodyPr>
          <a:lstStyle/>
          <a:p>
            <a:pPr>
              <a:lnSpc>
                <a:spcPct val="90000"/>
              </a:lnSpc>
            </a:pPr>
            <a:r>
              <a:rPr lang="en-US" sz="1700" dirty="0">
                <a:solidFill>
                  <a:schemeClr val="bg1"/>
                </a:solidFill>
              </a:rPr>
              <a:t>•Anxiety: “A feeling of worry, nervousness, or unease, typically about an imminent event or something with an </a:t>
            </a:r>
            <a:r>
              <a:rPr lang="en-US" sz="1700" b="1" dirty="0">
                <a:solidFill>
                  <a:schemeClr val="bg1"/>
                </a:solidFill>
              </a:rPr>
              <a:t>uncertain outcome</a:t>
            </a:r>
            <a:r>
              <a:rPr lang="en-US" sz="1700" dirty="0">
                <a:solidFill>
                  <a:schemeClr val="bg1"/>
                </a:solidFill>
              </a:rPr>
              <a:t>.”</a:t>
            </a:r>
            <a:endParaRPr lang="en-US" dirty="0">
              <a:solidFill>
                <a:schemeClr val="bg1"/>
              </a:solidFill>
            </a:endParaRPr>
          </a:p>
          <a:p>
            <a:pPr indent="-228600">
              <a:lnSpc>
                <a:spcPct val="90000"/>
              </a:lnSpc>
              <a:buFont typeface="Arial" panose="020B0604020202020204" pitchFamily="34" charset="0"/>
              <a:buChar char="•"/>
            </a:pPr>
            <a:endParaRPr lang="en-US" sz="1700">
              <a:solidFill>
                <a:schemeClr val="bg1"/>
              </a:solidFill>
            </a:endParaRPr>
          </a:p>
          <a:p>
            <a:pPr>
              <a:lnSpc>
                <a:spcPct val="90000"/>
              </a:lnSpc>
            </a:pPr>
            <a:r>
              <a:rPr lang="en-US" sz="1700" dirty="0">
                <a:solidFill>
                  <a:schemeClr val="bg1"/>
                </a:solidFill>
              </a:rPr>
              <a:t>•We are hard-wired for anxiety, which is evolutionarily protective.  </a:t>
            </a:r>
            <a:endParaRPr lang="en-US" sz="1700" dirty="0">
              <a:solidFill>
                <a:schemeClr val="bg1"/>
              </a:solidFill>
              <a:cs typeface="Calibri"/>
            </a:endParaRPr>
          </a:p>
          <a:p>
            <a:pPr>
              <a:lnSpc>
                <a:spcPct val="90000"/>
              </a:lnSpc>
            </a:pPr>
            <a:r>
              <a:rPr lang="en-US" sz="1700" dirty="0">
                <a:solidFill>
                  <a:schemeClr val="bg1"/>
                </a:solidFill>
              </a:rPr>
              <a:t>“Fight or Flight” response </a:t>
            </a:r>
            <a:endParaRPr lang="en-US" sz="1700" dirty="0">
              <a:solidFill>
                <a:schemeClr val="bg1"/>
              </a:solidFill>
              <a:cs typeface="Calibri"/>
            </a:endParaRPr>
          </a:p>
          <a:p>
            <a:pPr indent="-228600">
              <a:lnSpc>
                <a:spcPct val="90000"/>
              </a:lnSpc>
              <a:buFont typeface="Arial" panose="020B0604020202020204" pitchFamily="34" charset="0"/>
              <a:buChar char="•"/>
            </a:pPr>
            <a:endParaRPr lang="en-US" sz="1700">
              <a:solidFill>
                <a:schemeClr val="bg1"/>
              </a:solidFill>
            </a:endParaRPr>
          </a:p>
        </p:txBody>
      </p:sp>
      <p:pic>
        <p:nvPicPr>
          <p:cNvPr id="5" name="Picture 5" descr="A close up of a map&#10;&#10;Description generated with high confidence">
            <a:extLst>
              <a:ext uri="{FF2B5EF4-FFF2-40B4-BE49-F238E27FC236}">
                <a16:creationId xmlns:a16="http://schemas.microsoft.com/office/drawing/2014/main" id="{6EBA790C-5840-4723-AC7F-A267A5D6A683}"/>
              </a:ext>
            </a:extLst>
          </p:cNvPr>
          <p:cNvPicPr>
            <a:picLocks noGrp="1" noChangeAspect="1"/>
          </p:cNvPicPr>
          <p:nvPr>
            <p:ph idx="1"/>
          </p:nvPr>
        </p:nvPicPr>
        <p:blipFill>
          <a:blip r:embed="rId2"/>
          <a:stretch>
            <a:fillRect/>
          </a:stretch>
        </p:blipFill>
        <p:spPr>
          <a:xfrm>
            <a:off x="4166806" y="643467"/>
            <a:ext cx="4301108" cy="5410199"/>
          </a:xfrm>
          <a:prstGeom prst="rect">
            <a:avLst/>
          </a:prstGeom>
        </p:spPr>
      </p:pic>
    </p:spTree>
    <p:extLst>
      <p:ext uri="{BB962C8B-B14F-4D97-AF65-F5344CB8AC3E}">
        <p14:creationId xmlns:p14="http://schemas.microsoft.com/office/powerpoint/2010/main" val="1084812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alibri"/>
                <a:cs typeface="Calibri"/>
              </a:rPr>
              <a:t>Practical </a:t>
            </a:r>
            <a:r>
              <a:rPr lang="en-US" sz="4000" b="1" kern="1200" dirty="0">
                <a:latin typeface="Calibri"/>
                <a:cs typeface="Calibri"/>
              </a:rPr>
              <a:t>Approaches for </a:t>
            </a:r>
            <a:r>
              <a:rPr lang="en-US" sz="4000" b="1" dirty="0">
                <a:latin typeface="Calibri"/>
                <a:cs typeface="Calibri"/>
              </a:rPr>
              <a:t/>
            </a:r>
            <a:br>
              <a:rPr lang="en-US" sz="4000" b="1" dirty="0">
                <a:latin typeface="Calibri"/>
                <a:cs typeface="Calibri"/>
              </a:rPr>
            </a:br>
            <a:r>
              <a:rPr lang="en-US" sz="4000" b="1" kern="1200" dirty="0">
                <a:latin typeface="Calibri"/>
                <a:cs typeface="Calibri"/>
              </a:rPr>
              <a:t>Supporting Anxiety</a:t>
            </a:r>
            <a:endParaRPr lang="en-US" sz="4000" b="1" dirty="0">
              <a:latin typeface="Calibri"/>
              <a:cs typeface="Calibri"/>
            </a:endParaRPr>
          </a:p>
        </p:txBody>
      </p:sp>
      <p:sp>
        <p:nvSpPr>
          <p:cNvPr id="9" name="Content Placeholder 2">
            <a:extLst>
              <a:ext uri="{FF2B5EF4-FFF2-40B4-BE49-F238E27FC236}">
                <a16:creationId xmlns:a16="http://schemas.microsoft.com/office/drawing/2014/main" id="{0A601AFB-EE7B-446A-A48C-957B400535F7}"/>
              </a:ext>
            </a:extLst>
          </p:cNvPr>
          <p:cNvSpPr txBox="1">
            <a:spLocks/>
          </p:cNvSpPr>
          <p:nvPr/>
        </p:nvSpPr>
        <p:spPr>
          <a:xfrm>
            <a:off x="504164" y="1712323"/>
            <a:ext cx="8025848" cy="4808641"/>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1600"/>
              </a:spcBef>
              <a:buNone/>
            </a:pPr>
            <a:r>
              <a:rPr lang="en-US" b="1" dirty="0">
                <a:cs typeface="Calibri"/>
              </a:rPr>
              <a:t>Responsive:</a:t>
            </a:r>
            <a:endParaRPr lang="en-US" dirty="0">
              <a:cs typeface="Calibri"/>
            </a:endParaRPr>
          </a:p>
          <a:p>
            <a:pPr>
              <a:spcBef>
                <a:spcPts val="1600"/>
              </a:spcBef>
            </a:pPr>
            <a:r>
              <a:rPr lang="en-US" sz="2300" dirty="0">
                <a:cs typeface="Calibri"/>
              </a:rPr>
              <a:t>Validate anxious feelings without reinforcing avoidance</a:t>
            </a:r>
          </a:p>
          <a:p>
            <a:pPr>
              <a:spcBef>
                <a:spcPts val="1600"/>
              </a:spcBef>
            </a:pPr>
            <a:r>
              <a:rPr lang="en-US" sz="2300" dirty="0">
                <a:cs typeface="Calibri"/>
              </a:rPr>
              <a:t>Model coping skills and desired behaviors</a:t>
            </a:r>
          </a:p>
          <a:p>
            <a:pPr>
              <a:spcBef>
                <a:spcPts val="1600"/>
              </a:spcBef>
            </a:pPr>
            <a:r>
              <a:rPr lang="en-US" sz="2300" dirty="0">
                <a:cs typeface="Calibri"/>
              </a:rPr>
              <a:t>Redirect and intervene at the first sign of agitation (do not wait for the “point of no return”)</a:t>
            </a:r>
          </a:p>
          <a:p>
            <a:pPr>
              <a:spcBef>
                <a:spcPts val="1600"/>
              </a:spcBef>
            </a:pPr>
            <a:r>
              <a:rPr lang="en-US" sz="2300" dirty="0">
                <a:cs typeface="Calibri"/>
              </a:rPr>
              <a:t>Have available calming aids available in the environment (calming space, sensory toolbox, calming items)</a:t>
            </a:r>
          </a:p>
          <a:p>
            <a:pPr>
              <a:spcBef>
                <a:spcPts val="1600"/>
              </a:spcBef>
            </a:pPr>
            <a:r>
              <a:rPr lang="en-US" sz="2300" dirty="0">
                <a:cs typeface="Calibri"/>
              </a:rPr>
              <a:t>Actively praise and reinforce appropriate communication/coping skills</a:t>
            </a:r>
          </a:p>
          <a:p>
            <a:pPr>
              <a:spcBef>
                <a:spcPts val="1600"/>
              </a:spcBef>
              <a:buFont typeface="Arial"/>
              <a:buChar char="•"/>
            </a:pPr>
            <a:r>
              <a:rPr lang="en-US" sz="2300" dirty="0">
                <a:cs typeface="Calibri"/>
              </a:rPr>
              <a:t>Minimize verbal discussion/focus on stressor (aside from modeling brief flexible/positive thinking)</a:t>
            </a:r>
          </a:p>
          <a:p>
            <a:pPr>
              <a:spcBef>
                <a:spcPts val="1600"/>
              </a:spcBef>
            </a:pPr>
            <a:r>
              <a:rPr lang="en-US" sz="2300" dirty="0">
                <a:cs typeface="Calibri"/>
              </a:rPr>
              <a:t>Use visuals/concrete language to remind individuals of contingencies/what will be happening</a:t>
            </a:r>
          </a:p>
          <a:p>
            <a:pPr>
              <a:spcBef>
                <a:spcPts val="1600"/>
              </a:spcBef>
            </a:pPr>
            <a:r>
              <a:rPr lang="en-US" sz="2300" dirty="0">
                <a:cs typeface="Calibri"/>
              </a:rPr>
              <a:t>Implement safety measures as needed</a:t>
            </a:r>
          </a:p>
          <a:p>
            <a:pPr>
              <a:spcBef>
                <a:spcPts val="1600"/>
              </a:spcBef>
            </a:pPr>
            <a:endParaRPr lang="en-US" sz="2200" dirty="0">
              <a:cs typeface="Calibri"/>
            </a:endParaRPr>
          </a:p>
          <a:p>
            <a:pPr>
              <a:spcBef>
                <a:spcPts val="1600"/>
              </a:spcBef>
            </a:pPr>
            <a:endParaRPr lang="en-US" sz="2400">
              <a:cs typeface="Calibri"/>
            </a:endParaRPr>
          </a:p>
        </p:txBody>
      </p:sp>
    </p:spTree>
    <p:extLst>
      <p:ext uri="{BB962C8B-B14F-4D97-AF65-F5344CB8AC3E}">
        <p14:creationId xmlns:p14="http://schemas.microsoft.com/office/powerpoint/2010/main" val="150584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t>Why are medication trials for anxiety in ASD/ID so scant?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Difficulty in defining anxiety in ASD/ID</a:t>
            </a:r>
          </a:p>
          <a:p>
            <a:pPr lvl="1"/>
            <a:r>
              <a:rPr lang="en-US" dirty="0"/>
              <a:t>Symptom overlap</a:t>
            </a:r>
            <a:endParaRPr lang="en-US" dirty="0">
              <a:cs typeface="Calibri"/>
            </a:endParaRPr>
          </a:p>
          <a:p>
            <a:pPr lvl="1"/>
            <a:r>
              <a:rPr lang="en-US" dirty="0"/>
              <a:t>Limits of self-report</a:t>
            </a:r>
            <a:endParaRPr lang="en-US" dirty="0">
              <a:cs typeface="Calibri"/>
            </a:endParaRPr>
          </a:p>
          <a:p>
            <a:r>
              <a:rPr lang="en-US" dirty="0"/>
              <a:t>Lack of well-established outcome measures</a:t>
            </a:r>
            <a:endParaRPr lang="en-US" dirty="0">
              <a:cs typeface="Calibri"/>
            </a:endParaRPr>
          </a:p>
          <a:p>
            <a:r>
              <a:rPr lang="en-US" dirty="0"/>
              <a:t>Heterogeneity within  ASD/ID</a:t>
            </a:r>
            <a:endParaRPr lang="en-US" dirty="0">
              <a:cs typeface="Calibri"/>
            </a:endParaRPr>
          </a:p>
          <a:p>
            <a:r>
              <a:rPr lang="en-US" dirty="0"/>
              <a:t>Costly and difficult to undertake</a:t>
            </a:r>
            <a:endParaRPr lang="en-US" dirty="0">
              <a:cs typeface="Calibri"/>
            </a:endParaRPr>
          </a:p>
          <a:p>
            <a:endParaRPr lang="en-US"/>
          </a:p>
        </p:txBody>
      </p:sp>
    </p:spTree>
    <p:extLst>
      <p:ext uri="{BB962C8B-B14F-4D97-AF65-F5344CB8AC3E}">
        <p14:creationId xmlns:p14="http://schemas.microsoft.com/office/powerpoint/2010/main" val="2710619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a:t>SSRIs approved for anxiety in children without ID/D</a:t>
            </a:r>
          </a:p>
        </p:txBody>
      </p:sp>
      <p:graphicFrame>
        <p:nvGraphicFramePr>
          <p:cNvPr id="4" name="Content Placeholder 3"/>
          <p:cNvGraphicFramePr>
            <a:graphicFrameLocks noGrp="1"/>
          </p:cNvGraphicFramePr>
          <p:nvPr>
            <p:ph idx="1"/>
            <p:extLst/>
          </p:nvPr>
        </p:nvGraphicFramePr>
        <p:xfrm>
          <a:off x="628650" y="2226469"/>
          <a:ext cx="7886700" cy="19735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436085242"/>
                    </a:ext>
                  </a:extLst>
                </a:gridCol>
                <a:gridCol w="2628900">
                  <a:extLst>
                    <a:ext uri="{9D8B030D-6E8A-4147-A177-3AD203B41FA5}">
                      <a16:colId xmlns:a16="http://schemas.microsoft.com/office/drawing/2014/main" val="2587807221"/>
                    </a:ext>
                  </a:extLst>
                </a:gridCol>
                <a:gridCol w="2628900">
                  <a:extLst>
                    <a:ext uri="{9D8B030D-6E8A-4147-A177-3AD203B41FA5}">
                      <a16:colId xmlns:a16="http://schemas.microsoft.com/office/drawing/2014/main" val="1219189746"/>
                    </a:ext>
                  </a:extLst>
                </a:gridCol>
              </a:tblGrid>
              <a:tr h="278130">
                <a:tc>
                  <a:txBody>
                    <a:bodyPr/>
                    <a:lstStyle/>
                    <a:p>
                      <a:r>
                        <a:rPr lang="en-US" sz="1400"/>
                        <a:t>Medication </a:t>
                      </a:r>
                    </a:p>
                  </a:txBody>
                  <a:tcPr marL="68580" marR="68580" marT="34290" marB="34290"/>
                </a:tc>
                <a:tc>
                  <a:txBody>
                    <a:bodyPr/>
                    <a:lstStyle/>
                    <a:p>
                      <a:r>
                        <a:rPr lang="en-US" sz="1400"/>
                        <a:t>FDA Indication</a:t>
                      </a:r>
                    </a:p>
                  </a:txBody>
                  <a:tcPr marL="68580" marR="68580" marT="34290" marB="34290"/>
                </a:tc>
                <a:tc>
                  <a:txBody>
                    <a:bodyPr/>
                    <a:lstStyle/>
                    <a:p>
                      <a:r>
                        <a:rPr lang="en-US" sz="1400"/>
                        <a:t>Approved Ages</a:t>
                      </a:r>
                    </a:p>
                  </a:txBody>
                  <a:tcPr marL="68580" marR="68580" marT="34290" marB="34290"/>
                </a:tc>
                <a:extLst>
                  <a:ext uri="{0D108BD9-81ED-4DB2-BD59-A6C34878D82A}">
                    <a16:rowId xmlns:a16="http://schemas.microsoft.com/office/drawing/2014/main" val="1551446585"/>
                  </a:ext>
                </a:extLst>
              </a:tr>
              <a:tr h="278130">
                <a:tc>
                  <a:txBody>
                    <a:bodyPr/>
                    <a:lstStyle/>
                    <a:p>
                      <a:r>
                        <a:rPr lang="en-US" sz="1400"/>
                        <a:t>Duloxetine*</a:t>
                      </a:r>
                    </a:p>
                  </a:txBody>
                  <a:tcPr marL="68580" marR="68580" marT="34290" marB="34290"/>
                </a:tc>
                <a:tc>
                  <a:txBody>
                    <a:bodyPr/>
                    <a:lstStyle/>
                    <a:p>
                      <a:r>
                        <a:rPr lang="en-US" sz="1400"/>
                        <a:t>Generalized Anxiety Disorder</a:t>
                      </a:r>
                    </a:p>
                  </a:txBody>
                  <a:tcPr marL="68580" marR="68580" marT="34290" marB="34290"/>
                </a:tc>
                <a:tc>
                  <a:txBody>
                    <a:bodyPr/>
                    <a:lstStyle/>
                    <a:p>
                      <a:r>
                        <a:rPr lang="en-US" sz="1400"/>
                        <a:t>7+</a:t>
                      </a:r>
                    </a:p>
                  </a:txBody>
                  <a:tcPr marL="68580" marR="68580" marT="34290" marB="34290"/>
                </a:tc>
                <a:extLst>
                  <a:ext uri="{0D108BD9-81ED-4DB2-BD59-A6C34878D82A}">
                    <a16:rowId xmlns:a16="http://schemas.microsoft.com/office/drawing/2014/main" val="4173425631"/>
                  </a:ext>
                </a:extLst>
              </a:tr>
              <a:tr h="278130">
                <a:tc>
                  <a:txBody>
                    <a:bodyPr/>
                    <a:lstStyle/>
                    <a:p>
                      <a:r>
                        <a:rPr lang="en-US" sz="1400"/>
                        <a:t>Fluoxetine</a:t>
                      </a:r>
                    </a:p>
                  </a:txBody>
                  <a:tcPr marL="68580" marR="68580" marT="34290" marB="34290"/>
                </a:tc>
                <a:tc>
                  <a:txBody>
                    <a:bodyPr/>
                    <a:lstStyle/>
                    <a:p>
                      <a:r>
                        <a:rPr lang="en-US" sz="1400"/>
                        <a:t>OCD; Depression</a:t>
                      </a:r>
                    </a:p>
                  </a:txBody>
                  <a:tcPr marL="68580" marR="68580" marT="34290" marB="34290"/>
                </a:tc>
                <a:tc>
                  <a:txBody>
                    <a:bodyPr/>
                    <a:lstStyle/>
                    <a:p>
                      <a:r>
                        <a:rPr lang="en-US" sz="1400"/>
                        <a:t>8+ (OCD), 7+ (depression)</a:t>
                      </a:r>
                    </a:p>
                  </a:txBody>
                  <a:tcPr marL="68580" marR="68580" marT="34290" marB="34290"/>
                </a:tc>
                <a:extLst>
                  <a:ext uri="{0D108BD9-81ED-4DB2-BD59-A6C34878D82A}">
                    <a16:rowId xmlns:a16="http://schemas.microsoft.com/office/drawing/2014/main" val="2279111807"/>
                  </a:ext>
                </a:extLst>
              </a:tr>
              <a:tr h="278130">
                <a:tc>
                  <a:txBody>
                    <a:bodyPr/>
                    <a:lstStyle/>
                    <a:p>
                      <a:r>
                        <a:rPr lang="en-US" sz="1400"/>
                        <a:t>Sertraline</a:t>
                      </a:r>
                    </a:p>
                  </a:txBody>
                  <a:tcPr marL="68580" marR="68580" marT="34290" marB="34290"/>
                </a:tc>
                <a:tc>
                  <a:txBody>
                    <a:bodyPr/>
                    <a:lstStyle/>
                    <a:p>
                      <a:r>
                        <a:rPr lang="en-US" sz="1400"/>
                        <a:t>OCD</a:t>
                      </a:r>
                    </a:p>
                  </a:txBody>
                  <a:tcPr marL="68580" marR="68580" marT="34290" marB="34290"/>
                </a:tc>
                <a:tc>
                  <a:txBody>
                    <a:bodyPr/>
                    <a:lstStyle/>
                    <a:p>
                      <a:r>
                        <a:rPr lang="en-US" sz="1400"/>
                        <a:t>6+</a:t>
                      </a:r>
                    </a:p>
                  </a:txBody>
                  <a:tcPr marL="68580" marR="68580" marT="34290" marB="34290"/>
                </a:tc>
                <a:extLst>
                  <a:ext uri="{0D108BD9-81ED-4DB2-BD59-A6C34878D82A}">
                    <a16:rowId xmlns:a16="http://schemas.microsoft.com/office/drawing/2014/main" val="937227477"/>
                  </a:ext>
                </a:extLst>
              </a:tr>
              <a:tr h="278130">
                <a:tc>
                  <a:txBody>
                    <a:bodyPr/>
                    <a:lstStyle/>
                    <a:p>
                      <a:r>
                        <a:rPr lang="en-US" sz="1400"/>
                        <a:t>Fluvoxamine</a:t>
                      </a:r>
                    </a:p>
                  </a:txBody>
                  <a:tcPr marL="68580" marR="68580" marT="34290" marB="34290"/>
                </a:tc>
                <a:tc>
                  <a:txBody>
                    <a:bodyPr/>
                    <a:lstStyle/>
                    <a:p>
                      <a:r>
                        <a:rPr lang="en-US" sz="1400"/>
                        <a:t>OCD</a:t>
                      </a:r>
                    </a:p>
                  </a:txBody>
                  <a:tcPr marL="68580" marR="68580" marT="34290" marB="34290"/>
                </a:tc>
                <a:tc>
                  <a:txBody>
                    <a:bodyPr/>
                    <a:lstStyle/>
                    <a:p>
                      <a:r>
                        <a:rPr lang="en-US" sz="1400"/>
                        <a:t>8+</a:t>
                      </a:r>
                    </a:p>
                  </a:txBody>
                  <a:tcPr marL="68580" marR="68580" marT="34290" marB="34290"/>
                </a:tc>
                <a:extLst>
                  <a:ext uri="{0D108BD9-81ED-4DB2-BD59-A6C34878D82A}">
                    <a16:rowId xmlns:a16="http://schemas.microsoft.com/office/drawing/2014/main" val="3291383993"/>
                  </a:ext>
                </a:extLst>
              </a:tr>
              <a:tr h="278130">
                <a:tc>
                  <a:txBody>
                    <a:bodyPr/>
                    <a:lstStyle/>
                    <a:p>
                      <a:r>
                        <a:rPr lang="en-US" sz="1400"/>
                        <a:t>Escitalopram</a:t>
                      </a:r>
                    </a:p>
                  </a:txBody>
                  <a:tcPr marL="68580" marR="68580" marT="34290" marB="34290"/>
                </a:tc>
                <a:tc>
                  <a:txBody>
                    <a:bodyPr/>
                    <a:lstStyle/>
                    <a:p>
                      <a:r>
                        <a:rPr lang="en-US" sz="1400"/>
                        <a:t>Depression</a:t>
                      </a:r>
                    </a:p>
                  </a:txBody>
                  <a:tcPr marL="68580" marR="68580" marT="34290" marB="34290"/>
                </a:tc>
                <a:tc>
                  <a:txBody>
                    <a:bodyPr/>
                    <a:lstStyle/>
                    <a:p>
                      <a:r>
                        <a:rPr lang="en-US" sz="1400"/>
                        <a:t>12+</a:t>
                      </a:r>
                    </a:p>
                  </a:txBody>
                  <a:tcPr marL="68580" marR="68580" marT="34290" marB="34290"/>
                </a:tc>
                <a:extLst>
                  <a:ext uri="{0D108BD9-81ED-4DB2-BD59-A6C34878D82A}">
                    <a16:rowId xmlns:a16="http://schemas.microsoft.com/office/drawing/2014/main" val="3486605806"/>
                  </a:ext>
                </a:extLst>
              </a:tr>
              <a:tr h="278130">
                <a:tc>
                  <a:txBody>
                    <a:bodyPr/>
                    <a:lstStyle/>
                    <a:p>
                      <a:r>
                        <a:rPr lang="en-US" sz="1400"/>
                        <a:t>Clomipramine</a:t>
                      </a:r>
                    </a:p>
                  </a:txBody>
                  <a:tcPr marL="68580" marR="68580" marT="34290" marB="34290"/>
                </a:tc>
                <a:tc>
                  <a:txBody>
                    <a:bodyPr/>
                    <a:lstStyle/>
                    <a:p>
                      <a:r>
                        <a:rPr lang="en-US" sz="1400"/>
                        <a:t>OCD</a:t>
                      </a:r>
                    </a:p>
                  </a:txBody>
                  <a:tcPr marL="68580" marR="68580" marT="34290" marB="34290"/>
                </a:tc>
                <a:tc>
                  <a:txBody>
                    <a:bodyPr/>
                    <a:lstStyle/>
                    <a:p>
                      <a:r>
                        <a:rPr lang="en-US" sz="1400"/>
                        <a:t>10+</a:t>
                      </a:r>
                    </a:p>
                  </a:txBody>
                  <a:tcPr marL="68580" marR="68580" marT="34290" marB="34290"/>
                </a:tc>
                <a:extLst>
                  <a:ext uri="{0D108BD9-81ED-4DB2-BD59-A6C34878D82A}">
                    <a16:rowId xmlns:a16="http://schemas.microsoft.com/office/drawing/2014/main" val="3564126166"/>
                  </a:ext>
                </a:extLst>
              </a:tr>
            </a:tbl>
          </a:graphicData>
        </a:graphic>
      </p:graphicFrame>
    </p:spTree>
    <p:extLst>
      <p:ext uri="{BB962C8B-B14F-4D97-AF65-F5344CB8AC3E}">
        <p14:creationId xmlns:p14="http://schemas.microsoft.com/office/powerpoint/2010/main" val="3809823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SSRIs in Children with ASD</a:t>
            </a:r>
          </a:p>
        </p:txBody>
      </p:sp>
      <p:sp>
        <p:nvSpPr>
          <p:cNvPr id="3" name="Content Placeholder 2"/>
          <p:cNvSpPr>
            <a:spLocks noGrp="1"/>
          </p:cNvSpPr>
          <p:nvPr>
            <p:ph idx="1"/>
          </p:nvPr>
        </p:nvSpPr>
        <p:spPr/>
        <p:txBody>
          <a:bodyPr>
            <a:normAutofit fontScale="85000" lnSpcReduction="20000"/>
          </a:bodyPr>
          <a:lstStyle/>
          <a:p>
            <a:r>
              <a:rPr lang="en-US"/>
              <a:t>Despite being commonly prescribed (about 32%), evidence supporting SSRI use in ASD/IDD is limited.</a:t>
            </a:r>
          </a:p>
          <a:p>
            <a:r>
              <a:rPr lang="en-US"/>
              <a:t>1 large, negative study of </a:t>
            </a:r>
            <a:r>
              <a:rPr lang="en-US" b="1"/>
              <a:t>citalopram</a:t>
            </a:r>
            <a:r>
              <a:rPr lang="en-US"/>
              <a:t> for repetitive behavior</a:t>
            </a:r>
          </a:p>
          <a:p>
            <a:pPr lvl="1"/>
            <a:r>
              <a:rPr lang="en-US"/>
              <a:t>Increased risk of behavioral side effects (“activation”) and insomnia</a:t>
            </a:r>
          </a:p>
          <a:p>
            <a:r>
              <a:rPr lang="en-US"/>
              <a:t>1 large, negative study and 1 smaller, positive study of </a:t>
            </a:r>
            <a:r>
              <a:rPr lang="en-US" b="1"/>
              <a:t>fluoxetine</a:t>
            </a:r>
            <a:r>
              <a:rPr lang="en-US"/>
              <a:t> for repetitive behavior</a:t>
            </a:r>
          </a:p>
          <a:p>
            <a:pPr lvl="1"/>
            <a:r>
              <a:rPr lang="en-US"/>
              <a:t>1 positive study of fluoxetine for repetitive behavior in </a:t>
            </a:r>
            <a:r>
              <a:rPr lang="en-US" i="1"/>
              <a:t>adults</a:t>
            </a:r>
          </a:p>
          <a:p>
            <a:r>
              <a:rPr lang="en-US"/>
              <a:t>1 negative open-label study of </a:t>
            </a:r>
            <a:r>
              <a:rPr lang="en-US" b="1"/>
              <a:t>fluvoxamine</a:t>
            </a:r>
            <a:r>
              <a:rPr lang="en-US"/>
              <a:t> in children</a:t>
            </a:r>
          </a:p>
          <a:p>
            <a:pPr lvl="1"/>
            <a:r>
              <a:rPr lang="en-US"/>
              <a:t>Poorly tolerated in children, but some benefit in </a:t>
            </a:r>
            <a:r>
              <a:rPr lang="en-US" i="1"/>
              <a:t>adults</a:t>
            </a:r>
          </a:p>
          <a:p>
            <a:pPr marL="0" indent="0">
              <a:buNone/>
            </a:pPr>
            <a:endParaRPr lang="en-US"/>
          </a:p>
        </p:txBody>
      </p:sp>
      <p:sp>
        <p:nvSpPr>
          <p:cNvPr id="4" name="TextBox 3"/>
          <p:cNvSpPr txBox="1"/>
          <p:nvPr/>
        </p:nvSpPr>
        <p:spPr>
          <a:xfrm>
            <a:off x="685800" y="6126163"/>
            <a:ext cx="3153189" cy="507831"/>
          </a:xfrm>
          <a:prstGeom prst="rect">
            <a:avLst/>
          </a:prstGeom>
          <a:noFill/>
          <a:ln w="15875">
            <a:solidFill>
              <a:schemeClr val="tx1"/>
            </a:solidFill>
          </a:ln>
        </p:spPr>
        <p:txBody>
          <a:bodyPr wrap="square" rtlCol="0">
            <a:spAutoFit/>
          </a:bodyPr>
          <a:lstStyle/>
          <a:p>
            <a:r>
              <a:rPr lang="en-US" sz="1350"/>
              <a:t>*SSRIs may be more effective and better tolerated in adults than children with ASD.</a:t>
            </a:r>
          </a:p>
        </p:txBody>
      </p:sp>
      <p:sp>
        <p:nvSpPr>
          <p:cNvPr id="5" name="TextBox 4"/>
          <p:cNvSpPr txBox="1"/>
          <p:nvPr/>
        </p:nvSpPr>
        <p:spPr>
          <a:xfrm>
            <a:off x="5029200" y="6126163"/>
            <a:ext cx="2832652" cy="507831"/>
          </a:xfrm>
          <a:prstGeom prst="rect">
            <a:avLst/>
          </a:prstGeom>
          <a:noFill/>
          <a:ln w="15875">
            <a:solidFill>
              <a:schemeClr val="tx1"/>
            </a:solidFill>
          </a:ln>
        </p:spPr>
        <p:txBody>
          <a:bodyPr wrap="square" rtlCol="0">
            <a:spAutoFit/>
          </a:bodyPr>
          <a:lstStyle/>
          <a:p>
            <a:r>
              <a:rPr lang="en-US" sz="1350"/>
              <a:t>*No studies yet with anxiety as the primary outcome of interest.</a:t>
            </a:r>
          </a:p>
        </p:txBody>
      </p:sp>
    </p:spTree>
    <p:extLst>
      <p:ext uri="{BB962C8B-B14F-4D97-AF65-F5344CB8AC3E}">
        <p14:creationId xmlns:p14="http://schemas.microsoft.com/office/powerpoint/2010/main" val="324028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F051-792A-40F3-A524-33216886DAC0}"/>
              </a:ext>
            </a:extLst>
          </p:cNvPr>
          <p:cNvSpPr>
            <a:spLocks noGrp="1"/>
          </p:cNvSpPr>
          <p:nvPr>
            <p:ph type="title"/>
          </p:nvPr>
        </p:nvSpPr>
        <p:spPr>
          <a:xfrm>
            <a:off x="290187" y="274638"/>
            <a:ext cx="8396613" cy="1143000"/>
          </a:xfrm>
        </p:spPr>
        <p:txBody>
          <a:bodyPr vert="horz" lIns="91440" tIns="45720" rIns="91440" bIns="45720" rtlCol="0" anchor="ctr">
            <a:noAutofit/>
          </a:bodyPr>
          <a:lstStyle/>
          <a:p>
            <a:r>
              <a:rPr lang="en-US" sz="3600" b="1" dirty="0">
                <a:cs typeface="Calibri"/>
              </a:rPr>
              <a:t>Approach to medication for anxiety in I/DD</a:t>
            </a:r>
          </a:p>
        </p:txBody>
      </p:sp>
      <p:sp>
        <p:nvSpPr>
          <p:cNvPr id="3" name="Content Placeholder 2">
            <a:extLst>
              <a:ext uri="{FF2B5EF4-FFF2-40B4-BE49-F238E27FC236}">
                <a16:creationId xmlns:a16="http://schemas.microsoft.com/office/drawing/2014/main" id="{4D443CF3-4347-4AD0-AA98-69EBA143441B}"/>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Best if used in combination with therapy and behavioral strategies</a:t>
            </a:r>
          </a:p>
          <a:p>
            <a:r>
              <a:rPr lang="en-US" dirty="0">
                <a:cs typeface="Calibri"/>
              </a:rPr>
              <a:t>Start low, go slow</a:t>
            </a:r>
          </a:p>
          <a:p>
            <a:r>
              <a:rPr lang="en-US" dirty="0">
                <a:cs typeface="Calibri"/>
              </a:rPr>
              <a:t>Consider meds well-studied in children first (usually </a:t>
            </a:r>
            <a:r>
              <a:rPr lang="en-US" b="1" dirty="0">
                <a:cs typeface="Calibri"/>
              </a:rPr>
              <a:t>fluoxetine</a:t>
            </a:r>
            <a:r>
              <a:rPr lang="en-US" dirty="0">
                <a:cs typeface="Calibri"/>
              </a:rPr>
              <a:t> and </a:t>
            </a:r>
            <a:r>
              <a:rPr lang="en-US" b="1" dirty="0">
                <a:cs typeface="Calibri"/>
              </a:rPr>
              <a:t>sertraline</a:t>
            </a:r>
            <a:r>
              <a:rPr lang="en-US" dirty="0">
                <a:cs typeface="Calibri"/>
              </a:rPr>
              <a:t>)</a:t>
            </a:r>
          </a:p>
          <a:p>
            <a:r>
              <a:rPr lang="en-US" dirty="0">
                <a:cs typeface="Calibri"/>
              </a:rPr>
              <a:t>Look out for behavioral side effects with SSRIs</a:t>
            </a:r>
          </a:p>
          <a:p>
            <a:r>
              <a:rPr lang="en-US" dirty="0">
                <a:cs typeface="Calibri"/>
              </a:rPr>
              <a:t>Define how improvement will be gauged (and what medication can't do)</a:t>
            </a:r>
          </a:p>
          <a:p>
            <a:r>
              <a:rPr lang="en-US" dirty="0">
                <a:cs typeface="Calibri"/>
              </a:rPr>
              <a:t>Some trial and error involved</a:t>
            </a:r>
          </a:p>
          <a:p>
            <a:r>
              <a:rPr lang="en-US" dirty="0">
                <a:cs typeface="Calibri"/>
              </a:rPr>
              <a:t>Consider less traditional choices (</a:t>
            </a:r>
            <a:r>
              <a:rPr lang="en-US" b="1" dirty="0">
                <a:cs typeface="Calibri"/>
              </a:rPr>
              <a:t>buspirone</a:t>
            </a:r>
            <a:r>
              <a:rPr lang="en-US" dirty="0">
                <a:cs typeface="Calibri"/>
              </a:rPr>
              <a:t>, </a:t>
            </a:r>
            <a:r>
              <a:rPr lang="en-US" b="1" dirty="0">
                <a:cs typeface="Calibri"/>
              </a:rPr>
              <a:t>mirtazapine</a:t>
            </a:r>
            <a:r>
              <a:rPr lang="en-US" dirty="0">
                <a:cs typeface="Calibri"/>
              </a:rPr>
              <a:t>)</a:t>
            </a:r>
          </a:p>
          <a:p>
            <a:endParaRPr lang="en-US" dirty="0">
              <a:cs typeface="Calibri"/>
            </a:endParaRPr>
          </a:p>
        </p:txBody>
      </p:sp>
    </p:spTree>
    <p:extLst>
      <p:ext uri="{BB962C8B-B14F-4D97-AF65-F5344CB8AC3E}">
        <p14:creationId xmlns:p14="http://schemas.microsoft.com/office/powerpoint/2010/main" val="3935206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b="1"/>
              <a:t>Use of Medication for Anxiety</a:t>
            </a:r>
          </a:p>
        </p:txBody>
      </p:sp>
      <p:sp>
        <p:nvSpPr>
          <p:cNvPr id="3" name="Content Placeholder 2"/>
          <p:cNvSpPr>
            <a:spLocks noGrp="1"/>
          </p:cNvSpPr>
          <p:nvPr>
            <p:ph idx="1"/>
          </p:nvPr>
        </p:nvSpPr>
        <p:spPr/>
        <p:txBody>
          <a:bodyPr>
            <a:normAutofit fontScale="85000" lnSpcReduction="20000"/>
          </a:bodyPr>
          <a:lstStyle/>
          <a:p>
            <a:pPr marL="0" indent="0">
              <a:buNone/>
            </a:pPr>
            <a:r>
              <a:rPr lang="en-US"/>
              <a:t>(Off-label) prescribing guidelines:</a:t>
            </a:r>
          </a:p>
          <a:p>
            <a:r>
              <a:rPr lang="en-US"/>
              <a:t>Start with SSRI (fluoxetine or sertraline) at very low dose (liquid preparations can help).  Follow similar monitoring guidelines as used in anxiety in children without ASD.</a:t>
            </a:r>
          </a:p>
          <a:p>
            <a:r>
              <a:rPr lang="en-US"/>
              <a:t>Consider </a:t>
            </a:r>
            <a:r>
              <a:rPr lang="en-US" err="1"/>
              <a:t>buspirone</a:t>
            </a:r>
            <a:r>
              <a:rPr lang="en-US"/>
              <a:t> or mirtazapine as alternatives.</a:t>
            </a:r>
          </a:p>
          <a:p>
            <a:pPr lvl="1"/>
            <a:r>
              <a:rPr lang="en-US"/>
              <a:t>Less likely to cause behavioral activation.</a:t>
            </a:r>
          </a:p>
          <a:p>
            <a:pPr lvl="1"/>
            <a:r>
              <a:rPr lang="en-US" err="1"/>
              <a:t>Buspirone</a:t>
            </a:r>
            <a:r>
              <a:rPr lang="en-US"/>
              <a:t> now studied in young children (2-6)</a:t>
            </a:r>
          </a:p>
          <a:p>
            <a:pPr lvl="1"/>
            <a:r>
              <a:rPr lang="en-US"/>
              <a:t>Mirtazapine may also be helpful for sleep, poor appetite</a:t>
            </a:r>
          </a:p>
          <a:p>
            <a:r>
              <a:rPr lang="en-US"/>
              <a:t>Use benzodiazepines only with caution.</a:t>
            </a:r>
          </a:p>
          <a:p>
            <a:pPr lvl="1"/>
            <a:r>
              <a:rPr lang="en-US"/>
              <a:t>Paradoxical agitation is common.</a:t>
            </a:r>
          </a:p>
        </p:txBody>
      </p:sp>
    </p:spTree>
    <p:extLst>
      <p:ext uri="{BB962C8B-B14F-4D97-AF65-F5344CB8AC3E}">
        <p14:creationId xmlns:p14="http://schemas.microsoft.com/office/powerpoint/2010/main" val="1927727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Challenges to Treatment/ Future Directions</a:t>
            </a:r>
          </a:p>
        </p:txBody>
      </p:sp>
      <p:sp>
        <p:nvSpPr>
          <p:cNvPr id="3" name="Content Placeholder 2"/>
          <p:cNvSpPr>
            <a:spLocks noGrp="1"/>
          </p:cNvSpPr>
          <p:nvPr>
            <p:ph idx="1"/>
          </p:nvPr>
        </p:nvSpPr>
        <p:spPr/>
        <p:txBody>
          <a:bodyPr/>
          <a:lstStyle/>
          <a:p>
            <a:r>
              <a:rPr lang="en-US" dirty="0"/>
              <a:t>Clinicians with expertise in both ASD and anxiety are hard to find</a:t>
            </a:r>
          </a:p>
          <a:p>
            <a:r>
              <a:rPr lang="en-US" dirty="0"/>
              <a:t>Fewer still trained in CBT</a:t>
            </a:r>
          </a:p>
          <a:p>
            <a:r>
              <a:rPr lang="en-US" dirty="0"/>
              <a:t>Even fewer in private practice accept insurance </a:t>
            </a:r>
          </a:p>
          <a:p>
            <a:r>
              <a:rPr lang="en-US" dirty="0"/>
              <a:t>Limited resources in rural areas</a:t>
            </a:r>
          </a:p>
          <a:p>
            <a:r>
              <a:rPr lang="en-US" dirty="0"/>
              <a:t>Long waiting lists in well-resourced areas</a:t>
            </a:r>
          </a:p>
          <a:p>
            <a:r>
              <a:rPr lang="en-US" dirty="0"/>
              <a:t>Lack of evidence base for medication use</a:t>
            </a:r>
          </a:p>
        </p:txBody>
      </p:sp>
    </p:spTree>
    <p:extLst>
      <p:ext uri="{BB962C8B-B14F-4D97-AF65-F5344CB8AC3E}">
        <p14:creationId xmlns:p14="http://schemas.microsoft.com/office/powerpoint/2010/main" val="2757707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b="1"/>
              <a:t>Summary: Treatment of Anxiety in ASD/ ID</a:t>
            </a:r>
          </a:p>
        </p:txBody>
      </p:sp>
      <p:sp>
        <p:nvSpPr>
          <p:cNvPr id="3" name="Content Placeholder 2"/>
          <p:cNvSpPr>
            <a:spLocks noGrp="1"/>
          </p:cNvSpPr>
          <p:nvPr>
            <p:ph idx="1"/>
          </p:nvPr>
        </p:nvSpPr>
        <p:spPr>
          <a:xfrm>
            <a:off x="628650" y="2226469"/>
            <a:ext cx="7988576" cy="3263504"/>
          </a:xfrm>
        </p:spPr>
        <p:txBody>
          <a:bodyPr>
            <a:normAutofit fontScale="77500" lnSpcReduction="20000"/>
          </a:bodyPr>
          <a:lstStyle/>
          <a:p>
            <a:r>
              <a:rPr lang="en-US"/>
              <a:t>Target the source of anxiety with appropriate behavioral interventions.</a:t>
            </a:r>
          </a:p>
          <a:p>
            <a:r>
              <a:rPr lang="en-US"/>
              <a:t>Modify the environment as needed.</a:t>
            </a:r>
          </a:p>
          <a:p>
            <a:r>
              <a:rPr lang="en-US"/>
              <a:t>CBT, social skills, behavioral therapy considered first-line.</a:t>
            </a:r>
          </a:p>
          <a:p>
            <a:r>
              <a:rPr lang="en-US"/>
              <a:t>Limited evidence base for psychotropic medication.</a:t>
            </a:r>
          </a:p>
          <a:p>
            <a:r>
              <a:rPr lang="en-US"/>
              <a:t>Consider cautious SSRI, </a:t>
            </a:r>
            <a:r>
              <a:rPr lang="en-US" err="1"/>
              <a:t>buspirone</a:t>
            </a:r>
            <a:r>
              <a:rPr lang="en-US"/>
              <a:t>, or mirtazapine trial.</a:t>
            </a:r>
          </a:p>
          <a:p>
            <a:pPr lvl="1"/>
            <a:r>
              <a:rPr lang="en-US"/>
              <a:t>Consider age, side effect profile, and previous treatments when selecting agent.</a:t>
            </a:r>
          </a:p>
          <a:p>
            <a:pPr lvl="1"/>
            <a:r>
              <a:rPr lang="en-US"/>
              <a:t>Start low, go slow.  </a:t>
            </a:r>
          </a:p>
        </p:txBody>
      </p:sp>
    </p:spTree>
    <p:extLst>
      <p:ext uri="{BB962C8B-B14F-4D97-AF65-F5344CB8AC3E}">
        <p14:creationId xmlns:p14="http://schemas.microsoft.com/office/powerpoint/2010/main" val="293767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Additional Resources</a:t>
            </a:r>
          </a:p>
        </p:txBody>
      </p:sp>
      <p:sp>
        <p:nvSpPr>
          <p:cNvPr id="3" name="Content Placeholder 2"/>
          <p:cNvSpPr>
            <a:spLocks noGrp="1"/>
          </p:cNvSpPr>
          <p:nvPr>
            <p:ph idx="1"/>
          </p:nvPr>
        </p:nvSpPr>
        <p:spPr/>
        <p:txBody>
          <a:bodyPr>
            <a:normAutofit fontScale="70000" lnSpcReduction="20000"/>
          </a:bodyPr>
          <a:lstStyle/>
          <a:p>
            <a:r>
              <a:rPr lang="en-US"/>
              <a:t>TEACCH Chapel Hill, Facing Your Fears group:  </a:t>
            </a:r>
            <a:r>
              <a:rPr lang="en-US">
                <a:hlinkClick r:id="rId2"/>
              </a:rPr>
              <a:t>http://teacch.com/regional-centers/chapel-hill-teacch-center/face-your-fears-intervention-group</a:t>
            </a:r>
            <a:endParaRPr lang="en-US"/>
          </a:p>
          <a:p>
            <a:r>
              <a:rPr lang="en-US"/>
              <a:t>Autism Treatment Network Blood Draw Toolkit: </a:t>
            </a:r>
            <a:r>
              <a:rPr lang="en-US">
                <a:hlinkClick r:id="rId3"/>
              </a:rPr>
              <a:t>https://www.autismspeaks.org/science/resources-programs/autism-treatment-network/tools-you-can-use/blood-draw-toolkits</a:t>
            </a:r>
            <a:endParaRPr lang="en-US"/>
          </a:p>
          <a:p>
            <a:r>
              <a:rPr lang="en-US"/>
              <a:t>The Incredible 5-Point Scale: </a:t>
            </a:r>
            <a:r>
              <a:rPr lang="en-US">
                <a:hlinkClick r:id="rId4"/>
              </a:rPr>
              <a:t>http://www.5pointscale.com/smart_ideas.htm</a:t>
            </a:r>
            <a:endParaRPr lang="en-US"/>
          </a:p>
          <a:p>
            <a:r>
              <a:rPr lang="en-US"/>
              <a:t>Autism Treatment Network Medication Decision Aid: </a:t>
            </a:r>
            <a:r>
              <a:rPr lang="en-US">
                <a:hlinkClick r:id="rId5"/>
              </a:rPr>
              <a:t>https://www.autismspeaks.org/science/resources-programs/autism-treatment-network/tools-you-can-use/medication-guide</a:t>
            </a:r>
            <a:endParaRPr lang="en-US"/>
          </a:p>
          <a:p>
            <a:r>
              <a:rPr lang="en-US"/>
              <a:t>Association for Behavioral and Cognitive Therapies (finding a CBT therapist): </a:t>
            </a:r>
            <a:r>
              <a:rPr lang="en-US">
                <a:hlinkClick r:id="rId6"/>
              </a:rPr>
              <a:t>http://www.findcbt.org/xFAT/</a:t>
            </a:r>
            <a:endParaRPr lang="en-US"/>
          </a:p>
          <a:p>
            <a:endParaRPr lang="en-US"/>
          </a:p>
          <a:p>
            <a:endParaRPr lang="en-US"/>
          </a:p>
        </p:txBody>
      </p:sp>
    </p:spTree>
    <p:extLst>
      <p:ext uri="{BB962C8B-B14F-4D97-AF65-F5344CB8AC3E}">
        <p14:creationId xmlns:p14="http://schemas.microsoft.com/office/powerpoint/2010/main" val="6055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266700" y="1676400"/>
            <a:ext cx="86106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pPr>
            <a:r>
              <a:rPr lang="en-US" sz="2000" b="1" dirty="0">
                <a:solidFill>
                  <a:schemeClr val="tx2">
                    <a:lumMod val="60000"/>
                    <a:lumOff val="40000"/>
                  </a:schemeClr>
                </a:solidFill>
                <a:latin typeface="Calibri" pitchFamily="34" charset="0"/>
              </a:rPr>
              <a:t>101 Renee Lynne Court </a:t>
            </a:r>
          </a:p>
          <a:p>
            <a:pPr algn="ctr" eaLnBrk="1" hangingPunct="1">
              <a:spcBef>
                <a:spcPts val="600"/>
              </a:spcBef>
            </a:pPr>
            <a:r>
              <a:rPr lang="en-US" sz="2000" b="1" dirty="0">
                <a:solidFill>
                  <a:schemeClr val="tx2">
                    <a:lumMod val="60000"/>
                    <a:lumOff val="40000"/>
                  </a:schemeClr>
                </a:solidFill>
                <a:latin typeface="Calibri" pitchFamily="34" charset="0"/>
              </a:rPr>
              <a:t>Carrboro, NC 27510</a:t>
            </a:r>
          </a:p>
          <a:p>
            <a:pPr algn="ctr" eaLnBrk="1" hangingPunct="1">
              <a:spcBef>
                <a:spcPts val="600"/>
              </a:spcBef>
            </a:pPr>
            <a:r>
              <a:rPr lang="en-US" sz="2000" b="1" dirty="0">
                <a:solidFill>
                  <a:schemeClr val="tx2">
                    <a:lumMod val="60000"/>
                    <a:lumOff val="40000"/>
                  </a:schemeClr>
                </a:solidFill>
                <a:latin typeface="Calibri" pitchFamily="34" charset="0"/>
              </a:rPr>
              <a:t>T 919-966-5171</a:t>
            </a:r>
          </a:p>
          <a:p>
            <a:pPr algn="ctr" eaLnBrk="1" hangingPunct="1">
              <a:spcBef>
                <a:spcPts val="600"/>
              </a:spcBef>
            </a:pPr>
            <a:r>
              <a:rPr lang="en-US" sz="2000" b="1" dirty="0">
                <a:solidFill>
                  <a:schemeClr val="tx2">
                    <a:lumMod val="60000"/>
                    <a:lumOff val="40000"/>
                  </a:schemeClr>
                </a:solidFill>
                <a:latin typeface="Calibri" pitchFamily="34" charset="0"/>
              </a:rPr>
              <a:t>F 919-966-2230</a:t>
            </a:r>
          </a:p>
          <a:p>
            <a:pPr algn="ctr" eaLnBrk="1" hangingPunct="1">
              <a:spcBef>
                <a:spcPct val="50000"/>
              </a:spcBef>
            </a:pPr>
            <a:endParaRPr lang="en-US" sz="2000" b="1">
              <a:solidFill>
                <a:schemeClr val="tx2">
                  <a:lumMod val="60000"/>
                  <a:lumOff val="40000"/>
                </a:schemeClr>
              </a:solidFill>
              <a:latin typeface="Calibri" pitchFamily="34" charset="0"/>
            </a:endParaRPr>
          </a:p>
          <a:p>
            <a:pPr algn="ctr" eaLnBrk="1" hangingPunct="1">
              <a:spcBef>
                <a:spcPts val="600"/>
              </a:spcBef>
            </a:pPr>
            <a:r>
              <a:rPr lang="en-US" sz="2000" b="1" i="1" dirty="0">
                <a:solidFill>
                  <a:schemeClr val="tx2">
                    <a:lumMod val="60000"/>
                    <a:lumOff val="40000"/>
                  </a:schemeClr>
                </a:solidFill>
                <a:latin typeface="Calibri" pitchFamily="34" charset="0"/>
              </a:rPr>
              <a:t>Mailing Address:</a:t>
            </a:r>
          </a:p>
          <a:p>
            <a:pPr algn="ctr" eaLnBrk="1" hangingPunct="1">
              <a:spcBef>
                <a:spcPts val="600"/>
              </a:spcBef>
            </a:pPr>
            <a:r>
              <a:rPr lang="en-US" sz="2000" b="1" dirty="0">
                <a:solidFill>
                  <a:schemeClr val="tx2">
                    <a:lumMod val="60000"/>
                    <a:lumOff val="40000"/>
                  </a:schemeClr>
                </a:solidFill>
                <a:latin typeface="Calibri" pitchFamily="34" charset="0"/>
              </a:rPr>
              <a:t>University of North Carolina at Chapel Hill</a:t>
            </a:r>
          </a:p>
          <a:p>
            <a:pPr algn="ctr" eaLnBrk="1" hangingPunct="1">
              <a:spcBef>
                <a:spcPts val="600"/>
              </a:spcBef>
            </a:pPr>
            <a:r>
              <a:rPr lang="en-US" sz="2000" b="1" dirty="0">
                <a:solidFill>
                  <a:schemeClr val="tx2">
                    <a:lumMod val="60000"/>
                    <a:lumOff val="40000"/>
                  </a:schemeClr>
                </a:solidFill>
                <a:latin typeface="Calibri" pitchFamily="34" charset="0"/>
              </a:rPr>
              <a:t>Campus Box #7255</a:t>
            </a:r>
          </a:p>
          <a:p>
            <a:pPr algn="ctr" eaLnBrk="1" hangingPunct="1">
              <a:spcBef>
                <a:spcPts val="600"/>
              </a:spcBef>
            </a:pPr>
            <a:r>
              <a:rPr lang="en-US" sz="2000" b="1" dirty="0">
                <a:solidFill>
                  <a:schemeClr val="tx2">
                    <a:lumMod val="60000"/>
                    <a:lumOff val="40000"/>
                  </a:schemeClr>
                </a:solidFill>
                <a:latin typeface="Calibri" pitchFamily="34" charset="0"/>
              </a:rPr>
              <a:t>Chapel Hill, NC 27599-7255</a:t>
            </a:r>
          </a:p>
        </p:txBody>
      </p:sp>
      <p:sp>
        <p:nvSpPr>
          <p:cNvPr id="8198" name="AutoShape 4"/>
          <p:cNvSpPr>
            <a:spLocks noChangeArrowheads="1" noChangeShapeType="1"/>
          </p:cNvSpPr>
          <p:nvPr/>
        </p:nvSpPr>
        <p:spPr bwMode="auto">
          <a:xfrm flipV="1">
            <a:off x="2400300" y="5943600"/>
            <a:ext cx="4343400" cy="609600"/>
          </a:xfrm>
          <a:prstGeom prst="roundRect">
            <a:avLst>
              <a:gd name="adj" fmla="val 5292"/>
            </a:avLst>
          </a:prstGeom>
          <a:solidFill>
            <a:schemeClr val="bg1"/>
          </a:solidFill>
          <a:ln w="19050" algn="in">
            <a:solidFill>
              <a:schemeClr val="bg1"/>
            </a:solidFill>
            <a:round/>
            <a:headEnd/>
            <a:tailEnd/>
          </a:ln>
        </p:spPr>
        <p:txBody>
          <a:bodyPr rot="10800000" lIns="36576" tIns="36576" rIns="36576" bIns="36576"/>
          <a:lstStyle/>
          <a:p>
            <a:endParaRPr lang="en-US">
              <a:latin typeface="Calibri" pitchFamily="34" charset="0"/>
            </a:endParaRPr>
          </a:p>
        </p:txBody>
      </p:sp>
      <p:sp>
        <p:nvSpPr>
          <p:cNvPr id="8199" name="Text Box 9"/>
          <p:cNvSpPr txBox="1">
            <a:spLocks noChangeArrowheads="1"/>
          </p:cNvSpPr>
          <p:nvPr/>
        </p:nvSpPr>
        <p:spPr bwMode="auto">
          <a:xfrm>
            <a:off x="2667000" y="5943600"/>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chemeClr val="bg1"/>
                </a:solidFill>
                <a:latin typeface="Calibri" pitchFamily="34" charset="0"/>
                <a:hlinkClick r:id="rId3"/>
              </a:rPr>
              <a:t>www.cidd.unc.edu</a:t>
            </a:r>
            <a:r>
              <a:rPr lang="en-US" b="1">
                <a:solidFill>
                  <a:schemeClr val="bg1"/>
                </a:solidFill>
                <a:latin typeface="Calibri" pitchFamily="34" charset="0"/>
              </a:rPr>
              <a:t> </a:t>
            </a:r>
          </a:p>
        </p:txBody>
      </p:sp>
      <p:sp>
        <p:nvSpPr>
          <p:cNvPr id="10" name="TextBox 9"/>
          <p:cNvSpPr txBox="1"/>
          <p:nvPr/>
        </p:nvSpPr>
        <p:spPr>
          <a:xfrm>
            <a:off x="381000" y="865515"/>
            <a:ext cx="8763000" cy="523220"/>
          </a:xfrm>
          <a:prstGeom prst="rect">
            <a:avLst/>
          </a:prstGeom>
          <a:noFill/>
        </p:spPr>
        <p:txBody>
          <a:bodyPr wrap="square">
            <a:spAutoFit/>
          </a:bodyPr>
          <a:lstStyle/>
          <a:p>
            <a:pPr algn="ctr">
              <a:defRPr/>
            </a:pPr>
            <a:r>
              <a:rPr lang="en-US" sz="2800" b="1" dirty="0">
                <a:solidFill>
                  <a:schemeClr val="tx2">
                    <a:lumMod val="60000"/>
                    <a:lumOff val="40000"/>
                  </a:schemeClr>
                </a:solidFill>
                <a:latin typeface="+mn-lt"/>
              </a:rPr>
              <a:t>Carolina Institute for Developmental Disabilities</a:t>
            </a:r>
          </a:p>
        </p:txBody>
      </p:sp>
    </p:spTree>
    <p:extLst>
      <p:ext uri="{BB962C8B-B14F-4D97-AF65-F5344CB8AC3E}">
        <p14:creationId xmlns:p14="http://schemas.microsoft.com/office/powerpoint/2010/main" val="72701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Anxiety exists on a spectrum</a:t>
            </a:r>
            <a:r>
              <a:rPr lang="en-US" sz="3600" dirty="0">
                <a:cs typeface="Calibri"/>
              </a:rPr>
              <a:t>:</a:t>
            </a:r>
          </a:p>
        </p:txBody>
      </p:sp>
      <p:sp>
        <p:nvSpPr>
          <p:cNvPr id="3" name="Content Placeholder 2"/>
          <p:cNvSpPr>
            <a:spLocks noGrp="1"/>
          </p:cNvSpPr>
          <p:nvPr>
            <p:ph idx="1"/>
          </p:nvPr>
        </p:nvSpPr>
        <p:spPr/>
        <p:txBody>
          <a:bodyPr vert="horz" lIns="91440" tIns="45720" rIns="91440" bIns="45720" rtlCol="0" anchor="t">
            <a:normAutofit/>
          </a:bodyPr>
          <a:lstStyle/>
          <a:p>
            <a:pPr marL="0" indent="0">
              <a:spcBef>
                <a:spcPts val="2400"/>
              </a:spcBef>
              <a:buNone/>
            </a:pPr>
            <a:r>
              <a:rPr lang="en-US" sz="2400" b="1" dirty="0">
                <a:ln w="22225">
                  <a:solidFill>
                    <a:schemeClr val="accent2"/>
                  </a:solidFill>
                  <a:prstDash val="solid"/>
                </a:ln>
                <a:solidFill>
                  <a:schemeClr val="accent2">
                    <a:lumMod val="40000"/>
                    <a:lumOff val="60000"/>
                  </a:schemeClr>
                </a:solidFill>
              </a:rPr>
              <a:t>              </a:t>
            </a:r>
            <a:r>
              <a:rPr lang="en-US" sz="2800" b="1" dirty="0">
                <a:ln w="22225">
                  <a:solidFill>
                    <a:schemeClr val="accent2"/>
                  </a:solidFill>
                  <a:prstDash val="solid"/>
                </a:ln>
                <a:solidFill>
                  <a:schemeClr val="accent2">
                    <a:lumMod val="40000"/>
                    <a:lumOff val="60000"/>
                  </a:schemeClr>
                </a:solidFill>
              </a:rPr>
              <a:t>Useful</a:t>
            </a:r>
            <a:r>
              <a:rPr lang="en-US" sz="2800" dirty="0"/>
              <a:t>   </a:t>
            </a:r>
            <a:r>
              <a:rPr lang="en-US" sz="2400" dirty="0"/>
              <a:t>    </a:t>
            </a:r>
            <a:r>
              <a:rPr lang="en-US" sz="2400" dirty="0">
                <a:ln w="22225">
                  <a:solidFill>
                    <a:schemeClr val="accent2"/>
                  </a:solidFill>
                  <a:prstDash val="solid"/>
                </a:ln>
              </a:rPr>
              <a:t>                                  </a:t>
            </a:r>
            <a:r>
              <a:rPr lang="en-US" sz="2800" b="1" dirty="0">
                <a:ln w="22225">
                  <a:solidFill>
                    <a:schemeClr val="accent2"/>
                  </a:solidFill>
                  <a:prstDash val="solid"/>
                </a:ln>
                <a:solidFill>
                  <a:schemeClr val="accent2">
                    <a:lumMod val="40000"/>
                    <a:lumOff val="60000"/>
                  </a:schemeClr>
                </a:solidFill>
              </a:rPr>
              <a:t>Debilitating</a:t>
            </a:r>
            <a:endParaRPr lang="en-US" sz="2800">
              <a:solidFill>
                <a:schemeClr val="accent2">
                  <a:lumMod val="40000"/>
                  <a:lumOff val="60000"/>
                </a:schemeClr>
              </a:solidFill>
              <a:cs typeface="Calibri"/>
            </a:endParaRPr>
          </a:p>
          <a:p>
            <a:pPr marL="0" indent="0">
              <a:spcBef>
                <a:spcPts val="2400"/>
              </a:spcBef>
              <a:buNone/>
            </a:pPr>
            <a:endParaRPr lang="en-US" sz="2800" b="1" dirty="0">
              <a:solidFill>
                <a:schemeClr val="accent2">
                  <a:lumMod val="40000"/>
                  <a:lumOff val="60000"/>
                </a:schemeClr>
              </a:solidFill>
            </a:endParaRPr>
          </a:p>
          <a:p>
            <a:pPr marL="342900" lvl="1" indent="0">
              <a:spcBef>
                <a:spcPts val="2400"/>
              </a:spcBef>
              <a:buNone/>
            </a:pPr>
            <a:r>
              <a:rPr lang="en-US" sz="1800" dirty="0"/>
              <a:t>				</a:t>
            </a:r>
            <a:endParaRPr lang="en-US" sz="1800" b="1" dirty="0">
              <a:ln w="22225">
                <a:solidFill>
                  <a:schemeClr val="accent2"/>
                </a:solidFill>
                <a:prstDash val="solid"/>
              </a:ln>
            </a:endParaRPr>
          </a:p>
        </p:txBody>
      </p:sp>
      <p:cxnSp>
        <p:nvCxnSpPr>
          <p:cNvPr id="5" name="Straight Arrow Connector 4"/>
          <p:cNvCxnSpPr>
            <a:cxnSpLocks/>
          </p:cNvCxnSpPr>
          <p:nvPr/>
        </p:nvCxnSpPr>
        <p:spPr>
          <a:xfrm>
            <a:off x="2925295" y="1898738"/>
            <a:ext cx="1828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CE00C4F-9ADF-4747-8283-BC8E8A8DCC75}"/>
              </a:ext>
            </a:extLst>
          </p:cNvPr>
          <p:cNvPicPr>
            <a:picLocks noChangeAspect="1"/>
          </p:cNvPicPr>
          <p:nvPr/>
        </p:nvPicPr>
        <p:blipFill rotWithShape="1">
          <a:blip r:embed="rId2"/>
          <a:srcRect b="11182"/>
          <a:stretch/>
        </p:blipFill>
        <p:spPr>
          <a:xfrm>
            <a:off x="2157622" y="3696740"/>
            <a:ext cx="5302623" cy="2994817"/>
          </a:xfrm>
          <a:prstGeom prst="rect">
            <a:avLst/>
          </a:prstGeom>
        </p:spPr>
      </p:pic>
      <p:sp>
        <p:nvSpPr>
          <p:cNvPr id="7" name="Rectangle 6">
            <a:extLst>
              <a:ext uri="{FF2B5EF4-FFF2-40B4-BE49-F238E27FC236}">
                <a16:creationId xmlns:a16="http://schemas.microsoft.com/office/drawing/2014/main" id="{61C5CF77-8212-44C0-996A-95AA8C4BEDA4}"/>
              </a:ext>
            </a:extLst>
          </p:cNvPr>
          <p:cNvSpPr/>
          <p:nvPr/>
        </p:nvSpPr>
        <p:spPr>
          <a:xfrm>
            <a:off x="6297941" y="6583835"/>
            <a:ext cx="3101318" cy="215444"/>
          </a:xfrm>
          <a:prstGeom prst="rect">
            <a:avLst/>
          </a:prstGeom>
        </p:spPr>
        <p:txBody>
          <a:bodyPr wrap="square">
            <a:spAutoFit/>
          </a:bodyPr>
          <a:lstStyle/>
          <a:p>
            <a:r>
              <a:rPr lang="en-US" sz="800"/>
              <a:t>Image credit: Abby Weinstein, https://mindprintlearning.com</a:t>
            </a:r>
          </a:p>
        </p:txBody>
      </p:sp>
      <p:sp>
        <p:nvSpPr>
          <p:cNvPr id="6" name="TextBox 5">
            <a:extLst>
              <a:ext uri="{FF2B5EF4-FFF2-40B4-BE49-F238E27FC236}">
                <a16:creationId xmlns:a16="http://schemas.microsoft.com/office/drawing/2014/main" id="{2A2F8CF4-F1AC-4077-B9D6-56EAEB711EB1}"/>
              </a:ext>
            </a:extLst>
          </p:cNvPr>
          <p:cNvSpPr txBox="1"/>
          <p:nvPr/>
        </p:nvSpPr>
        <p:spPr>
          <a:xfrm>
            <a:off x="799578" y="2067838"/>
            <a:ext cx="2586624" cy="209288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68960" indent="-285750">
              <a:buFont typeface="Arial"/>
              <a:buChar char="•"/>
            </a:pPr>
            <a:r>
              <a:rPr lang="en-US" sz="1600" dirty="0"/>
              <a:t>Motivating for stressful tasks</a:t>
            </a:r>
            <a:endParaRPr lang="en-US" sz="1600" dirty="0">
              <a:cs typeface="Calibri"/>
            </a:endParaRPr>
          </a:p>
          <a:p>
            <a:pPr marL="568960" indent="-285750">
              <a:buFont typeface="Arial"/>
              <a:buChar char="•"/>
            </a:pPr>
            <a:r>
              <a:rPr lang="en-US" sz="1600" dirty="0"/>
              <a:t>Enhancing performance and attention</a:t>
            </a:r>
            <a:endParaRPr lang="en-US" sz="1600" dirty="0">
              <a:cs typeface="Calibri"/>
            </a:endParaRPr>
          </a:p>
          <a:p>
            <a:pPr marL="568960" indent="-285750">
              <a:buFont typeface="Arial"/>
              <a:buChar char="•"/>
            </a:pPr>
            <a:r>
              <a:rPr lang="en-US" sz="1600" dirty="0"/>
              <a:t>Dealing with serious threats</a:t>
            </a:r>
            <a:endParaRPr lang="en-US" sz="1600" dirty="0">
              <a:cs typeface="Calibri"/>
            </a:endParaRPr>
          </a:p>
          <a:p>
            <a:pPr algn="ctr"/>
            <a:endParaRPr lang="en-US" dirty="0">
              <a:cs typeface="Calibri"/>
            </a:endParaRPr>
          </a:p>
        </p:txBody>
      </p:sp>
      <p:sp>
        <p:nvSpPr>
          <p:cNvPr id="9" name="TextBox 8">
            <a:extLst>
              <a:ext uri="{FF2B5EF4-FFF2-40B4-BE49-F238E27FC236}">
                <a16:creationId xmlns:a16="http://schemas.microsoft.com/office/drawing/2014/main" id="{30DF3485-BA32-472D-8581-EBC47128ED8E}"/>
              </a:ext>
            </a:extLst>
          </p:cNvPr>
          <p:cNvSpPr txBox="1"/>
          <p:nvPr/>
        </p:nvSpPr>
        <p:spPr>
          <a:xfrm>
            <a:off x="4891413" y="2172222"/>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t>Generalized to </a:t>
            </a:r>
            <a:r>
              <a:rPr lang="en-US" sz="1600" dirty="0">
                <a:cs typeface="Calibri"/>
              </a:rPr>
              <a:t>low-threat situations</a:t>
            </a:r>
          </a:p>
          <a:p>
            <a:pPr marL="285750" indent="-285750">
              <a:buFont typeface="Arial"/>
              <a:buChar char="•"/>
            </a:pPr>
            <a:r>
              <a:rPr lang="en-US" sz="1600" dirty="0">
                <a:cs typeface="Calibri"/>
              </a:rPr>
              <a:t>Paralyzing fear/ panic</a:t>
            </a:r>
          </a:p>
          <a:p>
            <a:pPr marL="285750" indent="-285750">
              <a:buFont typeface="Arial"/>
              <a:buChar char="•"/>
            </a:pPr>
            <a:r>
              <a:rPr lang="en-US" sz="1600" dirty="0">
                <a:cs typeface="Calibri"/>
              </a:rPr>
              <a:t>Inability to make decisions</a:t>
            </a:r>
          </a:p>
        </p:txBody>
      </p:sp>
      <p:sp>
        <p:nvSpPr>
          <p:cNvPr id="10" name="TextBox 9">
            <a:extLst>
              <a:ext uri="{FF2B5EF4-FFF2-40B4-BE49-F238E27FC236}">
                <a16:creationId xmlns:a16="http://schemas.microsoft.com/office/drawing/2014/main" id="{A0FD7390-6A3E-45CA-B4E5-B8E2293D63FC}"/>
              </a:ext>
            </a:extLst>
          </p:cNvPr>
          <p:cNvSpPr txBox="1"/>
          <p:nvPr/>
        </p:nvSpPr>
        <p:spPr>
          <a:xfrm>
            <a:off x="6091825" y="3518769"/>
            <a:ext cx="2597064" cy="1323439"/>
          </a:xfrm>
          <a:prstGeom prst="rect">
            <a:avLst/>
          </a:prstGeom>
          <a:ln w="28575"/>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*Goal is not to remove all anxiety, but learn how to </a:t>
            </a:r>
            <a:r>
              <a:rPr lang="en-US" sz="1600" b="1" dirty="0"/>
              <a:t>realistically appraise</a:t>
            </a:r>
            <a:r>
              <a:rPr lang="en-US" sz="1600" dirty="0"/>
              <a:t> situations and </a:t>
            </a:r>
            <a:r>
              <a:rPr lang="en-US" sz="1600" b="1" dirty="0"/>
              <a:t>manage anxiety effectively</a:t>
            </a:r>
            <a:r>
              <a:rPr lang="en-US" sz="1600" dirty="0"/>
              <a:t>.</a:t>
            </a:r>
            <a:endParaRPr lang="en-US" sz="1600" dirty="0">
              <a:cs typeface="Calibri"/>
            </a:endParaRPr>
          </a:p>
        </p:txBody>
      </p:sp>
    </p:spTree>
    <p:extLst>
      <p:ext uri="{BB962C8B-B14F-4D97-AF65-F5344CB8AC3E}">
        <p14:creationId xmlns:p14="http://schemas.microsoft.com/office/powerpoint/2010/main" val="142748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6036-736F-4369-887C-7F1A88BFABC3}"/>
              </a:ext>
            </a:extLst>
          </p:cNvPr>
          <p:cNvSpPr>
            <a:spLocks noGrp="1"/>
          </p:cNvSpPr>
          <p:nvPr>
            <p:ph type="title"/>
          </p:nvPr>
        </p:nvSpPr>
        <p:spPr/>
        <p:txBody>
          <a:bodyPr>
            <a:normAutofit/>
          </a:bodyPr>
          <a:lstStyle/>
          <a:p>
            <a:r>
              <a:rPr lang="en-US" sz="3600" dirty="0">
                <a:cs typeface="Calibri"/>
              </a:rPr>
              <a:t>When does anxiety become a problem?</a:t>
            </a:r>
            <a:endParaRPr lang="en-US" dirty="0">
              <a:cs typeface="Calibri"/>
            </a:endParaRPr>
          </a:p>
        </p:txBody>
      </p:sp>
      <p:sp>
        <p:nvSpPr>
          <p:cNvPr id="3" name="Content Placeholder 2">
            <a:extLst>
              <a:ext uri="{FF2B5EF4-FFF2-40B4-BE49-F238E27FC236}">
                <a16:creationId xmlns:a16="http://schemas.microsoft.com/office/drawing/2014/main" id="{F590A6CA-BDC8-4321-8EC5-05E5BDA3709A}"/>
              </a:ext>
            </a:extLst>
          </p:cNvPr>
          <p:cNvSpPr>
            <a:spLocks noGrp="1"/>
          </p:cNvSpPr>
          <p:nvPr>
            <p:ph idx="1"/>
          </p:nvPr>
        </p:nvSpPr>
        <p:spPr>
          <a:xfrm>
            <a:off x="457200" y="1600200"/>
            <a:ext cx="8469682" cy="4525963"/>
          </a:xfrm>
        </p:spPr>
        <p:txBody>
          <a:bodyPr vert="horz" lIns="91440" tIns="45720" rIns="91440" bIns="45720" rtlCol="0" anchor="t">
            <a:noAutofit/>
          </a:bodyPr>
          <a:lstStyle/>
          <a:p>
            <a:r>
              <a:rPr lang="en-US" sz="2600" dirty="0">
                <a:cs typeface="Calibri"/>
              </a:rPr>
              <a:t>Causes significant </a:t>
            </a:r>
            <a:r>
              <a:rPr lang="en-US" sz="2600" b="1" dirty="0">
                <a:cs typeface="Calibri"/>
              </a:rPr>
              <a:t>distress</a:t>
            </a:r>
            <a:r>
              <a:rPr lang="en-US" sz="2600" dirty="0">
                <a:cs typeface="Calibri"/>
              </a:rPr>
              <a:t> </a:t>
            </a:r>
            <a:endParaRPr lang="en-US" sz="2600" b="1" dirty="0">
              <a:cs typeface="Calibri"/>
            </a:endParaRPr>
          </a:p>
          <a:p>
            <a:pPr marL="914400" lvl="1" indent="-457200">
              <a:buFont typeface="Wingdings" pitchFamily="34" charset="0"/>
              <a:buChar char="Ø"/>
            </a:pPr>
            <a:r>
              <a:rPr lang="en-US" sz="2600" dirty="0">
                <a:cs typeface="Calibri"/>
              </a:rPr>
              <a:t>Excessive worry, sadness, physical symptoms, exhaustion, low self-esteem</a:t>
            </a:r>
          </a:p>
          <a:p>
            <a:pPr marL="457200" indent="-457200"/>
            <a:r>
              <a:rPr lang="en-US" sz="2600" dirty="0">
                <a:cs typeface="Calibri"/>
              </a:rPr>
              <a:t>Causes </a:t>
            </a:r>
            <a:r>
              <a:rPr lang="en-US" sz="2600" b="1" dirty="0">
                <a:cs typeface="Calibri"/>
              </a:rPr>
              <a:t>functional impairment</a:t>
            </a:r>
          </a:p>
          <a:p>
            <a:pPr marL="914400" indent="-457200">
              <a:buFont typeface="Wingdings" pitchFamily="34" charset="0"/>
              <a:buChar char="Ø"/>
            </a:pPr>
            <a:r>
              <a:rPr lang="en-US" sz="2600" dirty="0">
                <a:cs typeface="Calibri"/>
              </a:rPr>
              <a:t>Academic problems, school refusal, avoidance of people and places, missed work</a:t>
            </a:r>
            <a:endParaRPr lang="en-US" sz="2600" b="1" dirty="0">
              <a:cs typeface="Calibri"/>
            </a:endParaRPr>
          </a:p>
          <a:p>
            <a:pPr marL="571500" indent="-457200"/>
            <a:r>
              <a:rPr lang="en-US" sz="2600" dirty="0">
                <a:cs typeface="Calibri"/>
              </a:rPr>
              <a:t>Leads to </a:t>
            </a:r>
            <a:r>
              <a:rPr lang="en-US" sz="2600" b="1" dirty="0">
                <a:cs typeface="Calibri"/>
              </a:rPr>
              <a:t>behavioral disturbance</a:t>
            </a:r>
          </a:p>
          <a:p>
            <a:pPr marL="914400" lvl="1" indent="-457200">
              <a:buFont typeface="Wingdings" pitchFamily="34" charset="0"/>
              <a:buChar char="Ø"/>
            </a:pPr>
            <a:r>
              <a:rPr lang="en-US" sz="2600" dirty="0">
                <a:cs typeface="Calibri"/>
              </a:rPr>
              <a:t>Irritability, lashing out, self-harm, running away, "meltdowns"</a:t>
            </a:r>
          </a:p>
          <a:p>
            <a:pPr marL="571500" indent="-457200"/>
            <a:endParaRPr lang="en-US" dirty="0">
              <a:cs typeface="Calibri"/>
            </a:endParaRPr>
          </a:p>
        </p:txBody>
      </p:sp>
    </p:spTree>
    <p:extLst>
      <p:ext uri="{BB962C8B-B14F-4D97-AF65-F5344CB8AC3E}">
        <p14:creationId xmlns:p14="http://schemas.microsoft.com/office/powerpoint/2010/main" val="32595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Anxiety is </a:t>
            </a:r>
            <a:r>
              <a:rPr lang="en-US" sz="4000" b="1" dirty="0">
                <a:cs typeface="Calibri"/>
              </a:rPr>
              <a:t>common in I/DD</a:t>
            </a:r>
            <a:endParaRPr lang="en-US" sz="4000" b="1" dirty="0"/>
          </a:p>
        </p:txBody>
      </p:sp>
      <p:sp>
        <p:nvSpPr>
          <p:cNvPr id="3" name="Content Placeholder 2"/>
          <p:cNvSpPr>
            <a:spLocks noGrp="1"/>
          </p:cNvSpPr>
          <p:nvPr>
            <p:ph idx="1"/>
          </p:nvPr>
        </p:nvSpPr>
        <p:spPr>
          <a:xfrm>
            <a:off x="457200" y="1600200"/>
            <a:ext cx="8727540" cy="4848692"/>
          </a:xfrm>
        </p:spPr>
        <p:txBody>
          <a:bodyPr vert="horz" lIns="91440" tIns="45720" rIns="91440" bIns="45720" rtlCol="0" anchor="t">
            <a:normAutofit fontScale="92500" lnSpcReduction="20000"/>
          </a:bodyPr>
          <a:lstStyle/>
          <a:p>
            <a:pPr>
              <a:spcBef>
                <a:spcPts val="1600"/>
              </a:spcBef>
            </a:pPr>
            <a:r>
              <a:rPr lang="en-US" sz="2400" dirty="0">
                <a:cs typeface="Calibri"/>
              </a:rPr>
              <a:t>40% in ASD, up to 22% in intellectual disability (ID)</a:t>
            </a:r>
          </a:p>
          <a:p>
            <a:pPr>
              <a:spcBef>
                <a:spcPts val="1600"/>
              </a:spcBef>
            </a:pPr>
            <a:r>
              <a:rPr lang="en-US" sz="2400" dirty="0">
                <a:cs typeface="Calibri"/>
              </a:rPr>
              <a:t>Defining feature of some genetic syndromes (Fragile X, Williams, Angelman)</a:t>
            </a:r>
            <a:endParaRPr lang="en-US" sz="2400" dirty="0"/>
          </a:p>
          <a:p>
            <a:pPr>
              <a:spcBef>
                <a:spcPts val="1600"/>
              </a:spcBef>
            </a:pPr>
            <a:r>
              <a:rPr lang="en-US" sz="2400" dirty="0"/>
              <a:t>May fit DSM-5 definitions or present as “atypical” variant</a:t>
            </a:r>
            <a:endParaRPr lang="en-US" sz="2400" dirty="0">
              <a:cs typeface="Calibri"/>
            </a:endParaRPr>
          </a:p>
          <a:p>
            <a:pPr>
              <a:spcBef>
                <a:spcPts val="1600"/>
              </a:spcBef>
            </a:pPr>
            <a:r>
              <a:rPr lang="en-US" sz="2400" dirty="0"/>
              <a:t>Four most frequent DSM-5 disorders include: </a:t>
            </a:r>
            <a:endParaRPr lang="en-US" sz="2400" dirty="0">
              <a:cs typeface="Calibri"/>
            </a:endParaRPr>
          </a:p>
          <a:p>
            <a:pPr lvl="1">
              <a:spcBef>
                <a:spcPts val="1600"/>
              </a:spcBef>
            </a:pPr>
            <a:r>
              <a:rPr lang="en-US" sz="1800" dirty="0"/>
              <a:t>Specific phobias (e.g., fear of the dark, insects, needles)</a:t>
            </a:r>
            <a:endParaRPr lang="en-US" sz="1800" dirty="0">
              <a:cs typeface="Calibri"/>
            </a:endParaRPr>
          </a:p>
          <a:p>
            <a:pPr lvl="1">
              <a:spcBef>
                <a:spcPts val="1600"/>
              </a:spcBef>
            </a:pPr>
            <a:r>
              <a:rPr lang="en-US" sz="1800" dirty="0"/>
              <a:t>Generalized anxiety disorder</a:t>
            </a:r>
            <a:endParaRPr lang="en-US" sz="1800" dirty="0">
              <a:cs typeface="Calibri"/>
            </a:endParaRPr>
          </a:p>
          <a:p>
            <a:pPr lvl="1">
              <a:spcBef>
                <a:spcPts val="1600"/>
              </a:spcBef>
            </a:pPr>
            <a:r>
              <a:rPr lang="en-US" sz="1800" dirty="0"/>
              <a:t>Social anxiety disorder</a:t>
            </a:r>
            <a:endParaRPr lang="en-US" sz="1800" dirty="0">
              <a:cs typeface="Calibri"/>
            </a:endParaRPr>
          </a:p>
          <a:p>
            <a:pPr lvl="1">
              <a:spcBef>
                <a:spcPts val="1600"/>
              </a:spcBef>
            </a:pPr>
            <a:r>
              <a:rPr lang="en-US" sz="1800" dirty="0"/>
              <a:t>Obsessive Compulsive Disorder</a:t>
            </a:r>
            <a:endParaRPr lang="en-US" sz="1800" dirty="0">
              <a:cs typeface="Calibri"/>
            </a:endParaRPr>
          </a:p>
          <a:p>
            <a:pPr>
              <a:spcBef>
                <a:spcPts val="1600"/>
              </a:spcBef>
            </a:pPr>
            <a:r>
              <a:rPr lang="en-US" sz="2000" dirty="0"/>
              <a:t>Symptoms don’t always map neatly onto DSM-5 defined categories</a:t>
            </a:r>
            <a:endParaRPr lang="en-US" sz="2000" dirty="0">
              <a:cs typeface="Calibri"/>
            </a:endParaRPr>
          </a:p>
          <a:p>
            <a:pPr>
              <a:spcBef>
                <a:spcPts val="1600"/>
              </a:spcBef>
            </a:pPr>
            <a:r>
              <a:rPr lang="en-US" sz="2000" dirty="0"/>
              <a:t>Positive association between anxiety and IQ</a:t>
            </a:r>
            <a:endParaRPr lang="en-US" sz="2000" dirty="0">
              <a:cs typeface="Calibri"/>
            </a:endParaRPr>
          </a:p>
        </p:txBody>
      </p:sp>
    </p:spTree>
    <p:extLst>
      <p:ext uri="{BB962C8B-B14F-4D97-AF65-F5344CB8AC3E}">
        <p14:creationId xmlns:p14="http://schemas.microsoft.com/office/powerpoint/2010/main" val="41630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Anxiety in ASD: Symptom Overlap</a:t>
            </a:r>
          </a:p>
        </p:txBody>
      </p:sp>
      <p:graphicFrame>
        <p:nvGraphicFramePr>
          <p:cNvPr id="4" name="Content Placeholder 3"/>
          <p:cNvGraphicFramePr>
            <a:graphicFrameLocks noGrp="1"/>
          </p:cNvGraphicFramePr>
          <p:nvPr>
            <p:ph idx="1"/>
            <p:extLst/>
          </p:nvPr>
        </p:nvGraphicFramePr>
        <p:xfrm>
          <a:off x="-735654" y="2160807"/>
          <a:ext cx="7046474" cy="288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946032" y="3330508"/>
            <a:ext cx="2867228" cy="2489912"/>
          </a:xfrm>
          <a:prstGeom prst="rect">
            <a:avLst/>
          </a:prstGeom>
          <a:noFill/>
          <a:ln w="15875">
            <a:solidFill>
              <a:schemeClr val="tx1"/>
            </a:solidFill>
          </a:ln>
        </p:spPr>
        <p:txBody>
          <a:bodyPr wrap="square" rtlCol="0" anchor="t">
            <a:spAutoFit/>
          </a:bodyPr>
          <a:lstStyle/>
          <a:p>
            <a:pPr marL="514350" lvl="1" indent="-171450">
              <a:lnSpc>
                <a:spcPct val="90000"/>
              </a:lnSpc>
              <a:spcBef>
                <a:spcPts val="375"/>
              </a:spcBef>
              <a:buFont typeface="Arial" panose="020B0604020202020204" pitchFamily="34" charset="0"/>
              <a:buChar char="•"/>
            </a:pPr>
            <a:r>
              <a:rPr lang="en-US">
                <a:solidFill>
                  <a:prstClr val="black"/>
                </a:solidFill>
              </a:rPr>
              <a:t>Extreme upset with change/deviation from routine</a:t>
            </a:r>
          </a:p>
          <a:p>
            <a:pPr marL="514350" lvl="1" indent="-171450">
              <a:lnSpc>
                <a:spcPct val="90000"/>
              </a:lnSpc>
              <a:spcBef>
                <a:spcPts val="375"/>
              </a:spcBef>
              <a:buFont typeface="Arial" panose="020B0604020202020204" pitchFamily="34" charset="0"/>
              <a:buChar char="•"/>
            </a:pPr>
            <a:r>
              <a:rPr lang="en-US">
                <a:solidFill>
                  <a:prstClr val="black"/>
                </a:solidFill>
              </a:rPr>
              <a:t>Insistence on sameness</a:t>
            </a:r>
          </a:p>
          <a:p>
            <a:pPr marL="514350" lvl="1" indent="-171450">
              <a:lnSpc>
                <a:spcPct val="90000"/>
              </a:lnSpc>
              <a:spcBef>
                <a:spcPts val="375"/>
              </a:spcBef>
              <a:buFont typeface="Arial" panose="020B0604020202020204" pitchFamily="34" charset="0"/>
              <a:buChar char="•"/>
            </a:pPr>
            <a:r>
              <a:rPr lang="en-US">
                <a:solidFill>
                  <a:prstClr val="black"/>
                </a:solidFill>
              </a:rPr>
              <a:t>Discomfort in social situations</a:t>
            </a:r>
          </a:p>
          <a:p>
            <a:pPr marL="514350" lvl="1" indent="-171450">
              <a:lnSpc>
                <a:spcPct val="90000"/>
              </a:lnSpc>
              <a:spcBef>
                <a:spcPts val="375"/>
              </a:spcBef>
              <a:buFont typeface="Arial" panose="020B0604020202020204" pitchFamily="34" charset="0"/>
              <a:buChar char="•"/>
            </a:pPr>
            <a:r>
              <a:rPr lang="en-US">
                <a:solidFill>
                  <a:prstClr val="black"/>
                </a:solidFill>
              </a:rPr>
              <a:t>Aversiveness to sensory stimuli</a:t>
            </a:r>
          </a:p>
        </p:txBody>
      </p:sp>
      <p:sp>
        <p:nvSpPr>
          <p:cNvPr id="14" name="Arrow: Curved Up 13"/>
          <p:cNvSpPr/>
          <p:nvPr/>
        </p:nvSpPr>
        <p:spPr>
          <a:xfrm>
            <a:off x="2597285" y="4016309"/>
            <a:ext cx="3348747" cy="13606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46036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Social Anxiety in ASD</a:t>
            </a:r>
          </a:p>
        </p:txBody>
      </p:sp>
      <p:sp>
        <p:nvSpPr>
          <p:cNvPr id="3" name="Content Placeholder 2"/>
          <p:cNvSpPr>
            <a:spLocks noGrp="1"/>
          </p:cNvSpPr>
          <p:nvPr>
            <p:ph sz="half" idx="1"/>
          </p:nvPr>
        </p:nvSpPr>
        <p:spPr>
          <a:xfrm>
            <a:off x="116541" y="1662953"/>
            <a:ext cx="8906435" cy="4525963"/>
          </a:xfrm>
        </p:spPr>
        <p:txBody>
          <a:bodyPr vert="horz" lIns="91440" tIns="45720" rIns="91440" bIns="45720" rtlCol="0" anchor="t">
            <a:normAutofit/>
          </a:bodyPr>
          <a:lstStyle/>
          <a:p>
            <a:pPr>
              <a:spcBef>
                <a:spcPts val="1600"/>
              </a:spcBef>
            </a:pPr>
            <a:r>
              <a:rPr lang="en-US" sz="2400"/>
              <a:t>More common in older kids with average or above-average IQ (greater social awareness)</a:t>
            </a:r>
            <a:endParaRPr lang="en-US">
              <a:cs typeface="Calibri"/>
            </a:endParaRPr>
          </a:p>
          <a:p>
            <a:pPr>
              <a:spcBef>
                <a:spcPts val="1600"/>
              </a:spcBef>
            </a:pPr>
            <a:r>
              <a:rPr lang="en-US" sz="2400"/>
              <a:t>Fear of negative evaluation by peers may be a realistic concern</a:t>
            </a:r>
            <a:endParaRPr lang="en-US">
              <a:cs typeface="Calibri"/>
            </a:endParaRPr>
          </a:p>
          <a:p>
            <a:pPr>
              <a:spcBef>
                <a:spcPts val="1600"/>
              </a:spcBef>
            </a:pPr>
            <a:r>
              <a:rPr lang="en-US" sz="2400"/>
              <a:t>Distinct from avoidance of social interactions due to </a:t>
            </a:r>
            <a:r>
              <a:rPr lang="en-US" sz="2400" i="1"/>
              <a:t>lack of interest</a:t>
            </a:r>
            <a:endParaRPr lang="en-US" sz="2400" i="1">
              <a:cs typeface="Calibri"/>
            </a:endParaRPr>
          </a:p>
        </p:txBody>
      </p:sp>
      <p:graphicFrame>
        <p:nvGraphicFramePr>
          <p:cNvPr id="4" name="Diagram 3"/>
          <p:cNvGraphicFramePr/>
          <p:nvPr>
            <p:extLst>
              <p:ext uri="{D42A27DB-BD31-4B8C-83A1-F6EECF244321}">
                <p14:modId xmlns:p14="http://schemas.microsoft.com/office/powerpoint/2010/main" val="80085481"/>
              </p:ext>
            </p:extLst>
          </p:nvPr>
        </p:nvGraphicFramePr>
        <p:xfrm>
          <a:off x="2369687" y="4117766"/>
          <a:ext cx="4329953" cy="2367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711115" y="3893648"/>
            <a:ext cx="1451853" cy="507831"/>
          </a:xfrm>
          <a:prstGeom prst="rect">
            <a:avLst/>
          </a:prstGeom>
          <a:noFill/>
          <a:ln w="19050">
            <a:solidFill>
              <a:srgbClr val="FF0000"/>
            </a:solidFill>
          </a:ln>
        </p:spPr>
        <p:txBody>
          <a:bodyPr wrap="square" rtlCol="0">
            <a:spAutoFit/>
          </a:bodyPr>
          <a:lstStyle/>
          <a:p>
            <a:pPr algn="ctr"/>
            <a:r>
              <a:rPr lang="en-US" sz="1350"/>
              <a:t>Risk factors for social anxiety</a:t>
            </a:r>
          </a:p>
        </p:txBody>
      </p:sp>
    </p:spTree>
    <p:extLst>
      <p:ext uri="{BB962C8B-B14F-4D97-AF65-F5344CB8AC3E}">
        <p14:creationId xmlns:p14="http://schemas.microsoft.com/office/powerpoint/2010/main" val="3247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ASD and OCD</a:t>
            </a:r>
          </a:p>
        </p:txBody>
      </p:sp>
      <p:sp>
        <p:nvSpPr>
          <p:cNvPr id="3" name="Content Placeholder 2"/>
          <p:cNvSpPr>
            <a:spLocks noGrp="1"/>
          </p:cNvSpPr>
          <p:nvPr>
            <p:ph idx="1"/>
          </p:nvPr>
        </p:nvSpPr>
        <p:spPr>
          <a:xfrm>
            <a:off x="628650" y="2226468"/>
            <a:ext cx="7886700" cy="3618418"/>
          </a:xfrm>
        </p:spPr>
        <p:txBody>
          <a:bodyPr vert="horz" lIns="91440" tIns="45720" rIns="91440" bIns="45720" rtlCol="0" anchor="t">
            <a:normAutofit fontScale="55000" lnSpcReduction="20000"/>
          </a:bodyPr>
          <a:lstStyle/>
          <a:p>
            <a:pPr marL="0" indent="0">
              <a:spcBef>
                <a:spcPts val="1600"/>
              </a:spcBef>
              <a:buNone/>
            </a:pPr>
            <a:r>
              <a:rPr lang="en-US"/>
              <a:t>Where do we draw the line?</a:t>
            </a:r>
          </a:p>
          <a:p>
            <a:pPr marL="0" indent="0">
              <a:spcBef>
                <a:spcPts val="1600"/>
              </a:spcBef>
              <a:buNone/>
            </a:pPr>
            <a:endParaRPr lang="en-US">
              <a:cs typeface="Calibri"/>
            </a:endParaRPr>
          </a:p>
          <a:p>
            <a:pPr marL="0" indent="0">
              <a:spcBef>
                <a:spcPts val="1600"/>
              </a:spcBef>
              <a:buNone/>
            </a:pPr>
            <a:r>
              <a:rPr lang="en-US"/>
              <a:t>Fixated, restricted interests					Obsessions</a:t>
            </a:r>
            <a:endParaRPr lang="en-US">
              <a:cs typeface="Calibri"/>
            </a:endParaRPr>
          </a:p>
          <a:p>
            <a:pPr marL="0" indent="0">
              <a:spcBef>
                <a:spcPts val="1600"/>
              </a:spcBef>
              <a:buNone/>
            </a:pPr>
            <a:endParaRPr lang="en-US">
              <a:cs typeface="Calibri"/>
            </a:endParaRPr>
          </a:p>
          <a:p>
            <a:pPr marL="0" indent="0">
              <a:spcBef>
                <a:spcPts val="1600"/>
              </a:spcBef>
              <a:buNone/>
            </a:pPr>
            <a:r>
              <a:rPr lang="en-US"/>
              <a:t>Repetitive behavior						Compulsions</a:t>
            </a:r>
            <a:endParaRPr lang="en-US">
              <a:cs typeface="Calibri"/>
            </a:endParaRPr>
          </a:p>
          <a:p>
            <a:pPr marL="0" indent="0">
              <a:spcBef>
                <a:spcPts val="1600"/>
              </a:spcBef>
              <a:buNone/>
            </a:pPr>
            <a:endParaRPr lang="en-US">
              <a:cs typeface="Calibri"/>
            </a:endParaRPr>
          </a:p>
          <a:p>
            <a:pPr>
              <a:spcBef>
                <a:spcPts val="1600"/>
              </a:spcBef>
            </a:pPr>
            <a:r>
              <a:rPr lang="en-US"/>
              <a:t>Distress with rituals/ compulsions may help distinguish, but not always</a:t>
            </a:r>
            <a:endParaRPr lang="en-US">
              <a:cs typeface="Calibri"/>
            </a:endParaRPr>
          </a:p>
          <a:p>
            <a:pPr>
              <a:spcBef>
                <a:spcPts val="1600"/>
              </a:spcBef>
            </a:pPr>
            <a:r>
              <a:rPr lang="en-US"/>
              <a:t>Hoarding, compulsive ordering, and repetition may be more common in ASD</a:t>
            </a:r>
            <a:endParaRPr lang="en-US">
              <a:cs typeface="Calibri"/>
            </a:endParaRPr>
          </a:p>
        </p:txBody>
      </p:sp>
      <p:cxnSp>
        <p:nvCxnSpPr>
          <p:cNvPr id="5" name="Straight Arrow Connector 4"/>
          <p:cNvCxnSpPr/>
          <p:nvPr/>
        </p:nvCxnSpPr>
        <p:spPr>
          <a:xfrm>
            <a:off x="3742717" y="3170001"/>
            <a:ext cx="3005847" cy="0"/>
          </a:xfrm>
          <a:prstGeom prst="straightConnector1">
            <a:avLst/>
          </a:prstGeom>
          <a:ln w="539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941940" y="3858221"/>
            <a:ext cx="3806624" cy="251482"/>
          </a:xfrm>
          <a:prstGeom prst="rect">
            <a:avLst/>
          </a:prstGeom>
        </p:spPr>
      </p:pic>
      <p:sp>
        <p:nvSpPr>
          <p:cNvPr id="7" name="Multiplication Sign 6"/>
          <p:cNvSpPr/>
          <p:nvPr/>
        </p:nvSpPr>
        <p:spPr>
          <a:xfrm>
            <a:off x="4691164" y="2892763"/>
            <a:ext cx="561773" cy="569068"/>
          </a:xfrm>
          <a:prstGeom prst="mathMultiply">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Multiplication Sign 7"/>
          <p:cNvSpPr/>
          <p:nvPr/>
        </p:nvSpPr>
        <p:spPr>
          <a:xfrm>
            <a:off x="4900309" y="3739069"/>
            <a:ext cx="561773" cy="569068"/>
          </a:xfrm>
          <a:prstGeom prst="mathMultiply">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descr="Help"/>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62081" y="2052308"/>
            <a:ext cx="685800" cy="685800"/>
          </a:xfrm>
          <a:prstGeom prst="rect">
            <a:avLst/>
          </a:prstGeom>
        </p:spPr>
      </p:pic>
    </p:spTree>
    <p:extLst>
      <p:ext uri="{BB962C8B-B14F-4D97-AF65-F5344CB8AC3E}">
        <p14:creationId xmlns:p14="http://schemas.microsoft.com/office/powerpoint/2010/main" val="4150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Treating Anxiety in Individuals with IDDs (Politte, Hiruma)_October 2018</Template>
  <TotalTime>0</TotalTime>
  <Words>1548</Words>
  <Application>Microsoft Office PowerPoint</Application>
  <PresentationFormat>On-screen Show (4:3)</PresentationFormat>
  <Paragraphs>300</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Treating Anxiety in Individuals with Intellectual and Developmental Disorders</vt:lpstr>
      <vt:lpstr>Learning Objectives</vt:lpstr>
      <vt:lpstr>Anxiety: What is it, and why does it happen?</vt:lpstr>
      <vt:lpstr>Anxiety exists on a spectrum:</vt:lpstr>
      <vt:lpstr>When does anxiety become a problem?</vt:lpstr>
      <vt:lpstr>Anxiety is common in I/DD</vt:lpstr>
      <vt:lpstr>Anxiety in ASD: Symptom Overlap</vt:lpstr>
      <vt:lpstr>Social Anxiety in ASD</vt:lpstr>
      <vt:lpstr>ASD and OCD</vt:lpstr>
      <vt:lpstr>Factors Contributing to Anxiety  </vt:lpstr>
      <vt:lpstr>Additional Factors Contributing to Anxiety in IDDs</vt:lpstr>
      <vt:lpstr>Recognizing Anxiety</vt:lpstr>
      <vt:lpstr>Recognizing Anxiety</vt:lpstr>
      <vt:lpstr>Common Triggers for Anxiety in Individuals with IDDs</vt:lpstr>
      <vt:lpstr>When is treatment warranted?</vt:lpstr>
      <vt:lpstr>Cognitive Behavioral Therapy (CBT)</vt:lpstr>
      <vt:lpstr>Cognitive Styles and Anxiety</vt:lpstr>
      <vt:lpstr>Modifications for CBT in IDDs</vt:lpstr>
      <vt:lpstr>Sample CBT Session</vt:lpstr>
      <vt:lpstr>Graded Exposure Hierarchy Example:  Fear of Insects</vt:lpstr>
      <vt:lpstr>Psychoeducation Tools </vt:lpstr>
      <vt:lpstr>PowerPoint Presentation</vt:lpstr>
      <vt:lpstr>The Incredible 5 Point Scale</vt:lpstr>
      <vt:lpstr>5-Point Scale Examples</vt:lpstr>
      <vt:lpstr>PowerPoint Presentation</vt:lpstr>
      <vt:lpstr>ASD-Specific Treatment Protocols</vt:lpstr>
      <vt:lpstr>Facing Your Fears:  Example of Group Therapy</vt:lpstr>
      <vt:lpstr>Facing Your Fears: Essential Elements</vt:lpstr>
      <vt:lpstr>Practical Approaches for  Supporting Anxiety</vt:lpstr>
      <vt:lpstr>Practical Approaches for  Supporting Anxiety</vt:lpstr>
      <vt:lpstr>Why are medication trials for anxiety in ASD/ID so scant?</vt:lpstr>
      <vt:lpstr>SSRIs approved for anxiety in children without ID/D</vt:lpstr>
      <vt:lpstr>SSRIs in Children with ASD</vt:lpstr>
      <vt:lpstr>Approach to medication for anxiety in I/DD</vt:lpstr>
      <vt:lpstr>Use of Medication for Anxiety</vt:lpstr>
      <vt:lpstr>Challenges to Treatment/ Future Directions</vt:lpstr>
      <vt:lpstr>Summary: Treatment of Anxiety in ASD/ ID</vt:lpstr>
      <vt:lpstr>Additional Resources</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Anxiety in Individuals with Intellectual and Developmental Disorders</dc:title>
  <dc:creator>Hiruma, Laura Sachi</dc:creator>
  <cp:lastModifiedBy>Reinhartsen, Debbie</cp:lastModifiedBy>
  <cp:revision>644</cp:revision>
  <dcterms:created xsi:type="dcterms:W3CDTF">2018-10-01T19:26:18Z</dcterms:created>
  <dcterms:modified xsi:type="dcterms:W3CDTF">2018-11-05T22:06:07Z</dcterms:modified>
</cp:coreProperties>
</file>